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750" r:id="rId4"/>
    <p:sldMasterId id="2147483899" r:id="rId5"/>
    <p:sldMasterId id="2147483919" r:id="rId6"/>
  </p:sldMasterIdLst>
  <p:notesMasterIdLst>
    <p:notesMasterId r:id="rId15"/>
  </p:notesMasterIdLst>
  <p:handoutMasterIdLst>
    <p:handoutMasterId r:id="rId16"/>
  </p:handoutMasterIdLst>
  <p:sldIdLst>
    <p:sldId id="537" r:id="rId7"/>
    <p:sldId id="539" r:id="rId8"/>
    <p:sldId id="540" r:id="rId9"/>
    <p:sldId id="541" r:id="rId10"/>
    <p:sldId id="272" r:id="rId11"/>
    <p:sldId id="543" r:id="rId12"/>
    <p:sldId id="542" r:id="rId13"/>
    <p:sldId id="262" r:id="rId14"/>
  </p:sldIdLst>
  <p:sldSz cx="10058400" cy="7772400"/>
  <p:notesSz cx="7010400" cy="9296400"/>
  <p:defaultTextStyle>
    <a:defPPr>
      <a:defRPr lang="en-US"/>
    </a:defPPr>
    <a:lvl1pPr algn="ctr" rtl="0" eaLnBrk="0" fontAlgn="base" hangingPunct="0">
      <a:spcBef>
        <a:spcPct val="0"/>
      </a:spcBef>
      <a:spcAft>
        <a:spcPct val="0"/>
      </a:spcAft>
      <a:defRPr sz="1200" b="1" kern="1200">
        <a:solidFill>
          <a:schemeClr val="bg1"/>
        </a:solidFill>
        <a:latin typeface="Georgia" pitchFamily="18" charset="0"/>
        <a:ea typeface="+mn-ea"/>
        <a:cs typeface="Arial" charset="0"/>
      </a:defRPr>
    </a:lvl1pPr>
    <a:lvl2pPr marL="457200" algn="ctr" rtl="0" eaLnBrk="0" fontAlgn="base" hangingPunct="0">
      <a:spcBef>
        <a:spcPct val="0"/>
      </a:spcBef>
      <a:spcAft>
        <a:spcPct val="0"/>
      </a:spcAft>
      <a:defRPr sz="1200" b="1" kern="1200">
        <a:solidFill>
          <a:schemeClr val="bg1"/>
        </a:solidFill>
        <a:latin typeface="Georgia" pitchFamily="18" charset="0"/>
        <a:ea typeface="+mn-ea"/>
        <a:cs typeface="Arial" charset="0"/>
      </a:defRPr>
    </a:lvl2pPr>
    <a:lvl3pPr marL="914400" algn="ctr" rtl="0" eaLnBrk="0" fontAlgn="base" hangingPunct="0">
      <a:spcBef>
        <a:spcPct val="0"/>
      </a:spcBef>
      <a:spcAft>
        <a:spcPct val="0"/>
      </a:spcAft>
      <a:defRPr sz="1200" b="1" kern="1200">
        <a:solidFill>
          <a:schemeClr val="bg1"/>
        </a:solidFill>
        <a:latin typeface="Georgia" pitchFamily="18" charset="0"/>
        <a:ea typeface="+mn-ea"/>
        <a:cs typeface="Arial" charset="0"/>
      </a:defRPr>
    </a:lvl3pPr>
    <a:lvl4pPr marL="1371600" algn="ctr" rtl="0" eaLnBrk="0" fontAlgn="base" hangingPunct="0">
      <a:spcBef>
        <a:spcPct val="0"/>
      </a:spcBef>
      <a:spcAft>
        <a:spcPct val="0"/>
      </a:spcAft>
      <a:defRPr sz="1200" b="1" kern="1200">
        <a:solidFill>
          <a:schemeClr val="bg1"/>
        </a:solidFill>
        <a:latin typeface="Georgia" pitchFamily="18" charset="0"/>
        <a:ea typeface="+mn-ea"/>
        <a:cs typeface="Arial" charset="0"/>
      </a:defRPr>
    </a:lvl4pPr>
    <a:lvl5pPr marL="1828800" algn="ctr" rtl="0" eaLnBrk="0" fontAlgn="base" hangingPunct="0">
      <a:spcBef>
        <a:spcPct val="0"/>
      </a:spcBef>
      <a:spcAft>
        <a:spcPct val="0"/>
      </a:spcAft>
      <a:defRPr sz="1200" b="1" kern="1200">
        <a:solidFill>
          <a:schemeClr val="bg1"/>
        </a:solidFill>
        <a:latin typeface="Georgia" pitchFamily="18" charset="0"/>
        <a:ea typeface="+mn-ea"/>
        <a:cs typeface="Arial" charset="0"/>
      </a:defRPr>
    </a:lvl5pPr>
    <a:lvl6pPr marL="2286000" algn="l" defTabSz="914400" rtl="0" eaLnBrk="1" latinLnBrk="0" hangingPunct="1">
      <a:defRPr sz="1200" b="1" kern="1200">
        <a:solidFill>
          <a:schemeClr val="bg1"/>
        </a:solidFill>
        <a:latin typeface="Georgia" pitchFamily="18" charset="0"/>
        <a:ea typeface="+mn-ea"/>
        <a:cs typeface="Arial" charset="0"/>
      </a:defRPr>
    </a:lvl6pPr>
    <a:lvl7pPr marL="2743200" algn="l" defTabSz="914400" rtl="0" eaLnBrk="1" latinLnBrk="0" hangingPunct="1">
      <a:defRPr sz="1200" b="1" kern="1200">
        <a:solidFill>
          <a:schemeClr val="bg1"/>
        </a:solidFill>
        <a:latin typeface="Georgia" pitchFamily="18" charset="0"/>
        <a:ea typeface="+mn-ea"/>
        <a:cs typeface="Arial" charset="0"/>
      </a:defRPr>
    </a:lvl7pPr>
    <a:lvl8pPr marL="3200400" algn="l" defTabSz="914400" rtl="0" eaLnBrk="1" latinLnBrk="0" hangingPunct="1">
      <a:defRPr sz="1200" b="1" kern="1200">
        <a:solidFill>
          <a:schemeClr val="bg1"/>
        </a:solidFill>
        <a:latin typeface="Georgia" pitchFamily="18" charset="0"/>
        <a:ea typeface="+mn-ea"/>
        <a:cs typeface="Arial" charset="0"/>
      </a:defRPr>
    </a:lvl8pPr>
    <a:lvl9pPr marL="3657600" algn="l" defTabSz="914400" rtl="0" eaLnBrk="1" latinLnBrk="0" hangingPunct="1">
      <a:defRPr sz="1200" b="1" kern="1200">
        <a:solidFill>
          <a:schemeClr val="bg1"/>
        </a:solidFill>
        <a:latin typeface="Georgia" pitchFamily="18" charset="0"/>
        <a:ea typeface="+mn-ea"/>
        <a:cs typeface="Arial" charset="0"/>
      </a:defRPr>
    </a:lvl9pPr>
  </p:defaultTextStyle>
  <p:extLst>
    <p:ext uri="{521415D9-36F7-43E2-AB2F-B90AF26B5E84}">
      <p14:sectionLst xmlns:p14="http://schemas.microsoft.com/office/powerpoint/2010/main">
        <p14:section name="Default Section" id="{7B3ABFA2-2FC1-457A-87C1-CC6F73BFDF5F}">
          <p14:sldIdLst>
            <p14:sldId id="537"/>
            <p14:sldId id="539"/>
            <p14:sldId id="540"/>
            <p14:sldId id="541"/>
            <p14:sldId id="272"/>
            <p14:sldId id="543"/>
            <p14:sldId id="542"/>
            <p14:sldId id="262"/>
          </p14:sldIdLst>
        </p14:section>
        <p14:section name="Untitled Section" id="{58FD8BDA-D90A-4B51-8A5E-E6E2B3AD1FF7}">
          <p14:sldIdLst/>
        </p14:section>
      </p14:sectionLst>
    </p:ext>
    <p:ext uri="{EFAFB233-063F-42B5-8137-9DF3F51BA10A}">
      <p15:sldGuideLst xmlns:p15="http://schemas.microsoft.com/office/powerpoint/2012/main">
        <p15:guide id="1" orient="horz" pos="942">
          <p15:clr>
            <a:srgbClr val="A4A3A4"/>
          </p15:clr>
        </p15:guide>
        <p15:guide id="2" pos="3162">
          <p15:clr>
            <a:srgbClr val="A4A3A4"/>
          </p15:clr>
        </p15:guide>
      </p15:sldGuideLst>
    </p:ext>
    <p:ext uri="{2D200454-40CA-4A62-9FC3-DE9A4176ACB9}">
      <p15:notesGuideLst xmlns:p15="http://schemas.microsoft.com/office/powerpoint/2012/main">
        <p15:guide id="1" orient="horz" pos="2927" userDrawn="1">
          <p15:clr>
            <a:srgbClr val="A4A3A4"/>
          </p15:clr>
        </p15:guide>
        <p15:guide id="2" pos="220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A9D18E"/>
    <a:srgbClr val="77933C"/>
    <a:srgbClr val="FF3300"/>
    <a:srgbClr val="B4B4B4"/>
    <a:srgbClr val="D7D7D7"/>
    <a:srgbClr val="800000"/>
    <a:srgbClr val="FFFFFF"/>
    <a:srgbClr val="FFFFBC"/>
    <a:srgbClr val="8760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457" autoAdjust="0"/>
    <p:restoredTop sz="86385" autoAdjust="0"/>
  </p:normalViewPr>
  <p:slideViewPr>
    <p:cSldViewPr snapToGrid="0">
      <p:cViewPr varScale="1">
        <p:scale>
          <a:sx n="63" d="100"/>
          <a:sy n="63" d="100"/>
        </p:scale>
        <p:origin x="558" y="66"/>
      </p:cViewPr>
      <p:guideLst>
        <p:guide orient="horz" pos="942"/>
        <p:guide pos="3162"/>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5" d="100"/>
          <a:sy n="85" d="100"/>
        </p:scale>
        <p:origin x="3846" y="90"/>
      </p:cViewPr>
      <p:guideLst>
        <p:guide orient="horz" pos="2927"/>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522" y="-1538"/>
            <a:ext cx="3039667" cy="415019"/>
          </a:xfrm>
          <a:prstGeom prst="rect">
            <a:avLst/>
          </a:prstGeom>
          <a:noFill/>
          <a:ln w="9525">
            <a:noFill/>
            <a:miter lim="800000"/>
            <a:headEnd/>
            <a:tailEnd/>
          </a:ln>
          <a:effectLst/>
        </p:spPr>
        <p:txBody>
          <a:bodyPr vert="horz" wrap="square" lIns="18879" tIns="0" rIns="18879" bIns="0" numCol="1" anchor="t" anchorCtr="0" compatLnSpc="1">
            <a:prstTxWarp prst="textNoShape">
              <a:avLst/>
            </a:prstTxWarp>
          </a:bodyPr>
          <a:lstStyle>
            <a:lvl1pPr algn="l" defTabSz="948719">
              <a:defRPr sz="1000" b="0" i="1">
                <a:solidFill>
                  <a:schemeClr val="tx1"/>
                </a:solidFill>
                <a:latin typeface="Helvetica" pitchFamily="34" charset="0"/>
                <a:cs typeface="+mn-cs"/>
              </a:defRPr>
            </a:lvl1pPr>
          </a:lstStyle>
          <a:p>
            <a:pPr>
              <a:defRPr/>
            </a:pPr>
            <a:endParaRPr lang="en-US" dirty="0"/>
          </a:p>
        </p:txBody>
      </p:sp>
      <p:sp>
        <p:nvSpPr>
          <p:cNvPr id="4099" name="Rectangle 3"/>
          <p:cNvSpPr>
            <a:spLocks noGrp="1" noChangeArrowheads="1"/>
          </p:cNvSpPr>
          <p:nvPr>
            <p:ph type="dt" sz="quarter" idx="1"/>
          </p:nvPr>
        </p:nvSpPr>
        <p:spPr bwMode="auto">
          <a:xfrm>
            <a:off x="3972257" y="-1538"/>
            <a:ext cx="3038144" cy="415019"/>
          </a:xfrm>
          <a:prstGeom prst="rect">
            <a:avLst/>
          </a:prstGeom>
          <a:noFill/>
          <a:ln w="9525">
            <a:noFill/>
            <a:miter lim="800000"/>
            <a:headEnd/>
            <a:tailEnd/>
          </a:ln>
          <a:effectLst/>
        </p:spPr>
        <p:txBody>
          <a:bodyPr vert="horz" wrap="square" lIns="18879" tIns="0" rIns="18879" bIns="0" numCol="1" anchor="t" anchorCtr="0" compatLnSpc="1">
            <a:prstTxWarp prst="textNoShape">
              <a:avLst/>
            </a:prstTxWarp>
          </a:bodyPr>
          <a:lstStyle>
            <a:lvl1pPr algn="r" defTabSz="948719">
              <a:defRPr sz="1000" b="0" i="1">
                <a:solidFill>
                  <a:schemeClr val="tx1"/>
                </a:solidFill>
                <a:latin typeface="Helvetica" pitchFamily="34" charset="0"/>
                <a:cs typeface="+mn-cs"/>
              </a:defRPr>
            </a:lvl1pPr>
          </a:lstStyle>
          <a:p>
            <a:pPr>
              <a:defRPr/>
            </a:pPr>
            <a:endParaRPr lang="en-US" dirty="0"/>
          </a:p>
        </p:txBody>
      </p:sp>
      <p:sp>
        <p:nvSpPr>
          <p:cNvPr id="4100" name="Rectangle 4"/>
          <p:cNvSpPr>
            <a:spLocks noGrp="1" noChangeArrowheads="1"/>
          </p:cNvSpPr>
          <p:nvPr>
            <p:ph type="ftr" sz="quarter" idx="2"/>
          </p:nvPr>
        </p:nvSpPr>
        <p:spPr bwMode="auto">
          <a:xfrm>
            <a:off x="-1522" y="8781471"/>
            <a:ext cx="3039667" cy="514929"/>
          </a:xfrm>
          <a:prstGeom prst="rect">
            <a:avLst/>
          </a:prstGeom>
          <a:noFill/>
          <a:ln w="9525">
            <a:noFill/>
            <a:miter lim="800000"/>
            <a:headEnd/>
            <a:tailEnd/>
          </a:ln>
          <a:effectLst/>
        </p:spPr>
        <p:txBody>
          <a:bodyPr vert="horz" wrap="square" lIns="18879" tIns="0" rIns="18879" bIns="0" numCol="1" anchor="b" anchorCtr="0" compatLnSpc="1">
            <a:prstTxWarp prst="textNoShape">
              <a:avLst/>
            </a:prstTxWarp>
          </a:bodyPr>
          <a:lstStyle>
            <a:lvl1pPr algn="l" defTabSz="948719">
              <a:defRPr sz="1000" b="0" i="1">
                <a:solidFill>
                  <a:schemeClr val="tx1"/>
                </a:solidFill>
                <a:latin typeface="Helvetica" pitchFamily="34" charset="0"/>
                <a:cs typeface="+mn-cs"/>
              </a:defRPr>
            </a:lvl1pPr>
          </a:lstStyle>
          <a:p>
            <a:pPr>
              <a:defRPr/>
            </a:pPr>
            <a:endParaRPr lang="en-US" dirty="0"/>
          </a:p>
        </p:txBody>
      </p:sp>
      <p:sp>
        <p:nvSpPr>
          <p:cNvPr id="4101" name="Rectangle 5"/>
          <p:cNvSpPr>
            <a:spLocks noGrp="1" noChangeArrowheads="1"/>
          </p:cNvSpPr>
          <p:nvPr>
            <p:ph type="sldNum" sz="quarter" idx="3"/>
          </p:nvPr>
        </p:nvSpPr>
        <p:spPr bwMode="auto">
          <a:xfrm>
            <a:off x="3972257" y="8781471"/>
            <a:ext cx="3038144" cy="514929"/>
          </a:xfrm>
          <a:prstGeom prst="rect">
            <a:avLst/>
          </a:prstGeom>
          <a:noFill/>
          <a:ln w="9525">
            <a:noFill/>
            <a:miter lim="800000"/>
            <a:headEnd/>
            <a:tailEnd/>
          </a:ln>
          <a:effectLst/>
        </p:spPr>
        <p:txBody>
          <a:bodyPr vert="horz" wrap="square" lIns="18879" tIns="0" rIns="18879" bIns="0" numCol="1" anchor="b" anchorCtr="0" compatLnSpc="1">
            <a:prstTxWarp prst="textNoShape">
              <a:avLst/>
            </a:prstTxWarp>
          </a:bodyPr>
          <a:lstStyle>
            <a:lvl1pPr algn="r" defTabSz="948719">
              <a:defRPr sz="1000" b="0" i="1">
                <a:solidFill>
                  <a:schemeClr val="tx1"/>
                </a:solidFill>
                <a:latin typeface="Helvetica" pitchFamily="34" charset="0"/>
                <a:cs typeface="+mn-cs"/>
              </a:defRPr>
            </a:lvl1pPr>
          </a:lstStyle>
          <a:p>
            <a:pPr>
              <a:defRPr/>
            </a:pPr>
            <a:fld id="{2B4C325C-2A30-4C52-9A4F-871075F55307}" type="slidenum">
              <a:rPr lang="en-US"/>
              <a:pPr>
                <a:defRPr/>
              </a:pPr>
              <a:t>‹#›</a:t>
            </a:fld>
            <a:endParaRPr lang="en-US" dirty="0"/>
          </a:p>
        </p:txBody>
      </p:sp>
    </p:spTree>
    <p:extLst>
      <p:ext uri="{BB962C8B-B14F-4D97-AF65-F5344CB8AC3E}">
        <p14:creationId xmlns:p14="http://schemas.microsoft.com/office/powerpoint/2010/main" val="24310570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522" y="-1538"/>
            <a:ext cx="3039667" cy="415019"/>
          </a:xfrm>
          <a:prstGeom prst="rect">
            <a:avLst/>
          </a:prstGeom>
          <a:noFill/>
          <a:ln w="9525">
            <a:noFill/>
            <a:miter lim="800000"/>
            <a:headEnd/>
            <a:tailEnd/>
          </a:ln>
          <a:effectLst/>
        </p:spPr>
        <p:txBody>
          <a:bodyPr vert="horz" wrap="square" lIns="18879" tIns="0" rIns="18879" bIns="0" numCol="1" anchor="t" anchorCtr="0" compatLnSpc="1">
            <a:prstTxWarp prst="textNoShape">
              <a:avLst/>
            </a:prstTxWarp>
          </a:bodyPr>
          <a:lstStyle>
            <a:lvl1pPr algn="l" defTabSz="948719">
              <a:defRPr sz="1000" b="0" i="1">
                <a:solidFill>
                  <a:schemeClr val="tx1"/>
                </a:solidFill>
                <a:latin typeface="Helvetica" pitchFamily="34" charset="0"/>
                <a:cs typeface="+mn-cs"/>
              </a:defRPr>
            </a:lvl1pPr>
          </a:lstStyle>
          <a:p>
            <a:pPr>
              <a:defRPr/>
            </a:pPr>
            <a:endParaRPr lang="en-US" dirty="0"/>
          </a:p>
        </p:txBody>
      </p:sp>
      <p:sp>
        <p:nvSpPr>
          <p:cNvPr id="2051" name="Rectangle 3"/>
          <p:cNvSpPr>
            <a:spLocks noGrp="1" noChangeArrowheads="1"/>
          </p:cNvSpPr>
          <p:nvPr>
            <p:ph type="dt" idx="1"/>
          </p:nvPr>
        </p:nvSpPr>
        <p:spPr bwMode="auto">
          <a:xfrm>
            <a:off x="3972257" y="-1538"/>
            <a:ext cx="3038144" cy="415019"/>
          </a:xfrm>
          <a:prstGeom prst="rect">
            <a:avLst/>
          </a:prstGeom>
          <a:noFill/>
          <a:ln w="9525">
            <a:noFill/>
            <a:miter lim="800000"/>
            <a:headEnd/>
            <a:tailEnd/>
          </a:ln>
          <a:effectLst/>
        </p:spPr>
        <p:txBody>
          <a:bodyPr vert="horz" wrap="square" lIns="18879" tIns="0" rIns="18879" bIns="0" numCol="1" anchor="t" anchorCtr="0" compatLnSpc="1">
            <a:prstTxWarp prst="textNoShape">
              <a:avLst/>
            </a:prstTxWarp>
          </a:bodyPr>
          <a:lstStyle>
            <a:lvl1pPr algn="r" defTabSz="948719">
              <a:defRPr sz="1000" b="0" i="1">
                <a:solidFill>
                  <a:schemeClr val="tx1"/>
                </a:solidFill>
                <a:latin typeface="Helvetica" pitchFamily="34" charset="0"/>
                <a:cs typeface="+mn-cs"/>
              </a:defRPr>
            </a:lvl1pPr>
          </a:lstStyle>
          <a:p>
            <a:pPr>
              <a:defRPr/>
            </a:pPr>
            <a:endParaRPr lang="en-US" dirty="0"/>
          </a:p>
        </p:txBody>
      </p:sp>
      <p:sp>
        <p:nvSpPr>
          <p:cNvPr id="2052" name="Rectangle 4"/>
          <p:cNvSpPr>
            <a:spLocks noGrp="1" noChangeArrowheads="1"/>
          </p:cNvSpPr>
          <p:nvPr>
            <p:ph type="ftr" sz="quarter" idx="4"/>
          </p:nvPr>
        </p:nvSpPr>
        <p:spPr bwMode="auto">
          <a:xfrm>
            <a:off x="-1522" y="8781471"/>
            <a:ext cx="3039667" cy="514929"/>
          </a:xfrm>
          <a:prstGeom prst="rect">
            <a:avLst/>
          </a:prstGeom>
          <a:noFill/>
          <a:ln w="9525">
            <a:noFill/>
            <a:miter lim="800000"/>
            <a:headEnd/>
            <a:tailEnd/>
          </a:ln>
          <a:effectLst/>
        </p:spPr>
        <p:txBody>
          <a:bodyPr vert="horz" wrap="square" lIns="18879" tIns="0" rIns="18879" bIns="0" numCol="1" anchor="b" anchorCtr="0" compatLnSpc="1">
            <a:prstTxWarp prst="textNoShape">
              <a:avLst/>
            </a:prstTxWarp>
          </a:bodyPr>
          <a:lstStyle>
            <a:lvl1pPr algn="l" defTabSz="948719">
              <a:defRPr sz="1000" b="0" i="1">
                <a:solidFill>
                  <a:schemeClr val="tx1"/>
                </a:solidFill>
                <a:latin typeface="Helvetica" pitchFamily="34" charset="0"/>
                <a:cs typeface="+mn-cs"/>
              </a:defRPr>
            </a:lvl1pPr>
          </a:lstStyle>
          <a:p>
            <a:pPr>
              <a:defRPr/>
            </a:pPr>
            <a:endParaRPr lang="en-US" dirty="0"/>
          </a:p>
        </p:txBody>
      </p:sp>
      <p:sp>
        <p:nvSpPr>
          <p:cNvPr id="2053" name="Rectangle 5"/>
          <p:cNvSpPr>
            <a:spLocks noGrp="1" noChangeArrowheads="1"/>
          </p:cNvSpPr>
          <p:nvPr>
            <p:ph type="sldNum" sz="quarter" idx="5"/>
          </p:nvPr>
        </p:nvSpPr>
        <p:spPr bwMode="auto">
          <a:xfrm>
            <a:off x="3972257" y="8781471"/>
            <a:ext cx="3038144" cy="514929"/>
          </a:xfrm>
          <a:prstGeom prst="rect">
            <a:avLst/>
          </a:prstGeom>
          <a:noFill/>
          <a:ln w="9525">
            <a:noFill/>
            <a:miter lim="800000"/>
            <a:headEnd/>
            <a:tailEnd/>
          </a:ln>
          <a:effectLst/>
        </p:spPr>
        <p:txBody>
          <a:bodyPr vert="horz" wrap="square" lIns="18879" tIns="0" rIns="18879" bIns="0" numCol="1" anchor="b" anchorCtr="0" compatLnSpc="1">
            <a:prstTxWarp prst="textNoShape">
              <a:avLst/>
            </a:prstTxWarp>
          </a:bodyPr>
          <a:lstStyle>
            <a:lvl1pPr algn="r" defTabSz="948719">
              <a:defRPr sz="1000" b="0" i="1">
                <a:solidFill>
                  <a:schemeClr val="tx1"/>
                </a:solidFill>
                <a:latin typeface="Helvetica" pitchFamily="34" charset="0"/>
                <a:cs typeface="+mn-cs"/>
              </a:defRPr>
            </a:lvl1pPr>
          </a:lstStyle>
          <a:p>
            <a:pPr>
              <a:defRPr/>
            </a:pPr>
            <a:fld id="{A2630CBA-6938-496F-A6A4-E15273830B07}" type="slidenum">
              <a:rPr lang="en-US"/>
              <a:pPr>
                <a:defRPr/>
              </a:pPr>
              <a:t>‹#›</a:t>
            </a:fld>
            <a:endParaRPr lang="en-US" dirty="0"/>
          </a:p>
        </p:txBody>
      </p:sp>
      <p:sp>
        <p:nvSpPr>
          <p:cNvPr id="37894" name="Rectangle 7"/>
          <p:cNvSpPr>
            <a:spLocks noGrp="1" noRot="1" noChangeAspect="1" noChangeArrowheads="1" noTextEdit="1"/>
          </p:cNvSpPr>
          <p:nvPr>
            <p:ph type="sldImg" idx="2"/>
          </p:nvPr>
        </p:nvSpPr>
        <p:spPr bwMode="auto">
          <a:xfrm>
            <a:off x="1250950" y="720725"/>
            <a:ext cx="4514850" cy="3489325"/>
          </a:xfrm>
          <a:prstGeom prst="rect">
            <a:avLst/>
          </a:prstGeom>
          <a:noFill/>
          <a:ln w="12700">
            <a:solidFill>
              <a:schemeClr val="tx1"/>
            </a:solidFill>
            <a:miter lim="800000"/>
            <a:headEnd/>
            <a:tailEnd/>
          </a:ln>
        </p:spPr>
      </p:sp>
      <p:sp>
        <p:nvSpPr>
          <p:cNvPr id="2056" name="Rectangle 8"/>
          <p:cNvSpPr>
            <a:spLocks noGrp="1" noChangeArrowheads="1"/>
          </p:cNvSpPr>
          <p:nvPr>
            <p:ph type="body" sz="quarter" idx="3"/>
          </p:nvPr>
        </p:nvSpPr>
        <p:spPr bwMode="auto">
          <a:xfrm>
            <a:off x="1250553" y="4542141"/>
            <a:ext cx="4532115" cy="4239331"/>
          </a:xfrm>
          <a:prstGeom prst="rect">
            <a:avLst/>
          </a:prstGeom>
          <a:noFill/>
          <a:ln w="12700">
            <a:noFill/>
            <a:miter lim="800000"/>
            <a:headEnd type="none" w="sm" len="sm"/>
            <a:tailEnd type="none" w="sm" len="sm"/>
          </a:ln>
          <a:effectLst/>
        </p:spPr>
        <p:txBody>
          <a:bodyPr vert="horz" wrap="square" lIns="90621" tIns="45309" rIns="90621" bIns="4530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493061737"/>
      </p:ext>
    </p:extLst>
  </p:cSld>
  <p:clrMap bg1="lt1" tx1="dk1" bg2="lt2" tx2="dk2" accent1="accent1" accent2="accent2" accent3="accent3" accent4="accent4" accent5="accent5" accent6="accent6" hlink="hlink" folHlink="folHlink"/>
  <p:notesStyle>
    <a:lvl1pPr algn="l" defTabSz="1004888" rtl="0" eaLnBrk="0" fontAlgn="base" hangingPunct="0">
      <a:spcBef>
        <a:spcPct val="30000"/>
      </a:spcBef>
      <a:spcAft>
        <a:spcPct val="0"/>
      </a:spcAft>
      <a:defRPr sz="1200" kern="1200">
        <a:solidFill>
          <a:schemeClr val="tx1"/>
        </a:solidFill>
        <a:latin typeface="Helvetica" pitchFamily="34" charset="0"/>
        <a:ea typeface="+mn-ea"/>
        <a:cs typeface="+mn-cs"/>
      </a:defRPr>
    </a:lvl1pPr>
    <a:lvl2pPr marL="276225" indent="-274638" algn="l" defTabSz="1004888" rtl="0" eaLnBrk="0" fontAlgn="base" hangingPunct="0">
      <a:spcBef>
        <a:spcPct val="30000"/>
      </a:spcBef>
      <a:spcAft>
        <a:spcPct val="0"/>
      </a:spcAft>
      <a:buSzPct val="115000"/>
      <a:buFont typeface="Wingdings" pitchFamily="2" charset="2"/>
      <a:buChar char=""/>
      <a:defRPr sz="1200" kern="1200">
        <a:solidFill>
          <a:schemeClr val="tx1"/>
        </a:solidFill>
        <a:latin typeface="Helvetica" pitchFamily="34" charset="0"/>
        <a:ea typeface="+mn-ea"/>
        <a:cs typeface="+mn-cs"/>
      </a:defRPr>
    </a:lvl2pPr>
    <a:lvl3pPr marL="561975" indent="-284163" algn="l" defTabSz="1004888" rtl="0" eaLnBrk="0" fontAlgn="base" hangingPunct="0">
      <a:spcBef>
        <a:spcPct val="30000"/>
      </a:spcBef>
      <a:spcAft>
        <a:spcPct val="0"/>
      </a:spcAft>
      <a:buChar char="–"/>
      <a:defRPr sz="1200" kern="1200">
        <a:solidFill>
          <a:schemeClr val="tx1"/>
        </a:solidFill>
        <a:latin typeface="Helvetica" pitchFamily="34" charset="0"/>
        <a:ea typeface="+mn-ea"/>
        <a:cs typeface="+mn-cs"/>
      </a:defRPr>
    </a:lvl3pPr>
    <a:lvl4pPr marL="847725" indent="-284163" algn="l" defTabSz="1004888" rtl="0" eaLnBrk="0" fontAlgn="base" hangingPunct="0">
      <a:spcBef>
        <a:spcPct val="30000"/>
      </a:spcBef>
      <a:spcAft>
        <a:spcPct val="0"/>
      </a:spcAft>
      <a:buFont typeface="Wingdings" pitchFamily="2" charset="2"/>
      <a:buChar char=""/>
      <a:defRPr sz="1200" kern="1200">
        <a:solidFill>
          <a:schemeClr val="tx1"/>
        </a:solidFill>
        <a:latin typeface="Helvetica" pitchFamily="34" charset="0"/>
        <a:ea typeface="+mn-ea"/>
        <a:cs typeface="+mn-cs"/>
      </a:defRPr>
    </a:lvl4pPr>
    <a:lvl5pPr marL="1143000" indent="-293688" algn="l" defTabSz="1004888" rtl="0" eaLnBrk="0" fontAlgn="base" hangingPunct="0">
      <a:spcBef>
        <a:spcPct val="30000"/>
      </a:spcBef>
      <a:spcAft>
        <a:spcPct val="0"/>
      </a:spcAft>
      <a:buChar char="-"/>
      <a:defRPr sz="1200" kern="1200">
        <a:solidFill>
          <a:schemeClr val="tx1"/>
        </a:solidFill>
        <a:latin typeface="Helvetic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896B42FD-D004-4160-B758-4309C0EDCC74}" type="slidenum">
              <a:rPr lang="en-US" smtClean="0">
                <a:cs typeface="Arial" charset="0"/>
              </a:rPr>
              <a:pPr/>
              <a:t>1</a:t>
            </a:fld>
            <a:endParaRPr lang="en-US" dirty="0">
              <a:cs typeface="Arial"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w="9525"/>
        </p:spPr>
        <p:txBody>
          <a:bodyPr/>
          <a:lstStyle/>
          <a:p>
            <a:r>
              <a:rPr lang="en-US" dirty="0"/>
              <a:t>Use this title page...</a:t>
            </a:r>
          </a:p>
        </p:txBody>
      </p:sp>
    </p:spTree>
    <p:extLst>
      <p:ext uri="{BB962C8B-B14F-4D97-AF65-F5344CB8AC3E}">
        <p14:creationId xmlns:p14="http://schemas.microsoft.com/office/powerpoint/2010/main" val="2398938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D799D68-221E-411D-A2CF-7558B23CEB32}" type="slidenum">
              <a:rPr lang="en-US" smtClean="0"/>
              <a:t>8</a:t>
            </a:fld>
            <a:endParaRPr lang="en-US"/>
          </a:p>
        </p:txBody>
      </p:sp>
    </p:spTree>
    <p:extLst>
      <p:ext uri="{BB962C8B-B14F-4D97-AF65-F5344CB8AC3E}">
        <p14:creationId xmlns:p14="http://schemas.microsoft.com/office/powerpoint/2010/main" val="39895822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a:prstGeom prst="rect">
            <a:avLst/>
          </a:prstGeom>
        </p:spPr>
        <p:txBody>
          <a:bodyPr lIns="101858" tIns="50929" rIns="101858" bIns="50929"/>
          <a:lstStyle/>
          <a:p>
            <a:r>
              <a:rPr lang="en-US" dirty="0"/>
              <a:t>Click to edit Master title style</a:t>
            </a:r>
          </a:p>
        </p:txBody>
      </p:sp>
      <p:sp>
        <p:nvSpPr>
          <p:cNvPr id="3" name="Subtitle 2"/>
          <p:cNvSpPr>
            <a:spLocks noGrp="1"/>
          </p:cNvSpPr>
          <p:nvPr>
            <p:ph type="subTitle" idx="1"/>
          </p:nvPr>
        </p:nvSpPr>
        <p:spPr>
          <a:xfrm>
            <a:off x="1508760" y="4404360"/>
            <a:ext cx="7040880" cy="1986280"/>
          </a:xfrm>
          <a:prstGeom prst="rect">
            <a:avLst/>
          </a:prstGeom>
        </p:spPr>
        <p:txBody>
          <a:bodyPr lIns="101858" tIns="50929" rIns="101858" bIns="50929"/>
          <a:lstStyle>
            <a:lvl1pPr marL="0" indent="0" algn="ctr">
              <a:buNone/>
              <a:defRPr/>
            </a:lvl1pPr>
            <a:lvl2pPr marL="509292" indent="0" algn="ctr">
              <a:buNone/>
              <a:defRPr/>
            </a:lvl2pPr>
            <a:lvl3pPr marL="1018586" indent="0" algn="ctr">
              <a:buNone/>
              <a:defRPr/>
            </a:lvl3pPr>
            <a:lvl4pPr marL="1527879" indent="0" algn="ctr">
              <a:buNone/>
              <a:defRPr/>
            </a:lvl4pPr>
            <a:lvl5pPr marL="2037173" indent="0" algn="ctr">
              <a:buNone/>
              <a:defRPr/>
            </a:lvl5pPr>
            <a:lvl6pPr marL="2546466" indent="0" algn="ctr">
              <a:buNone/>
              <a:defRPr/>
            </a:lvl6pPr>
            <a:lvl7pPr marL="3055758" indent="0" algn="ctr">
              <a:buNone/>
              <a:defRPr/>
            </a:lvl7pPr>
            <a:lvl8pPr marL="3565052" indent="0" algn="ctr">
              <a:buNone/>
              <a:defRPr/>
            </a:lvl8pPr>
            <a:lvl9pPr marL="4074344"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a:prstGeom prst="rect">
            <a:avLst/>
          </a:prstGeom>
        </p:spPr>
        <p:txBody>
          <a:bodyPr lIns="101858" tIns="50929" rIns="101858" bIns="50929"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971517" y="694478"/>
            <a:ext cx="6035040" cy="4663440"/>
          </a:xfrm>
          <a:prstGeom prst="rect">
            <a:avLst/>
          </a:prstGeom>
        </p:spPr>
        <p:txBody>
          <a:bodyPr lIns="101858" tIns="50929" rIns="101858" bIns="50929"/>
          <a:lstStyle>
            <a:lvl1pPr marL="0" indent="0">
              <a:buNone/>
              <a:defRPr sz="3600"/>
            </a:lvl1pPr>
            <a:lvl2pPr marL="509292" indent="0">
              <a:buNone/>
              <a:defRPr sz="3100"/>
            </a:lvl2pPr>
            <a:lvl3pPr marL="1018586" indent="0">
              <a:buNone/>
              <a:defRPr sz="2700"/>
            </a:lvl3pPr>
            <a:lvl4pPr marL="1527879" indent="0">
              <a:buNone/>
              <a:defRPr sz="2200"/>
            </a:lvl4pPr>
            <a:lvl5pPr marL="2037173" indent="0">
              <a:buNone/>
              <a:defRPr sz="2200"/>
            </a:lvl5pPr>
            <a:lvl6pPr marL="2546466" indent="0">
              <a:buNone/>
              <a:defRPr sz="2200"/>
            </a:lvl6pPr>
            <a:lvl7pPr marL="3055758" indent="0">
              <a:buNone/>
              <a:defRPr sz="2200"/>
            </a:lvl7pPr>
            <a:lvl8pPr marL="3565052" indent="0">
              <a:buNone/>
              <a:defRPr sz="2200"/>
            </a:lvl8pPr>
            <a:lvl9pPr marL="4074344" indent="0">
              <a:buNone/>
              <a:defRPr sz="2200"/>
            </a:lvl9pPr>
          </a:lstStyle>
          <a:p>
            <a:pPr lvl="0"/>
            <a:r>
              <a:rPr lang="en-US" noProof="0" dirty="0"/>
              <a:t>Click icon to add picture</a:t>
            </a:r>
          </a:p>
        </p:txBody>
      </p:sp>
      <p:sp>
        <p:nvSpPr>
          <p:cNvPr id="4" name="Text Placeholder 3"/>
          <p:cNvSpPr>
            <a:spLocks noGrp="1"/>
          </p:cNvSpPr>
          <p:nvPr>
            <p:ph type="body" sz="half" idx="2"/>
          </p:nvPr>
        </p:nvSpPr>
        <p:spPr>
          <a:xfrm>
            <a:off x="1971517" y="6082983"/>
            <a:ext cx="6035040" cy="912177"/>
          </a:xfrm>
          <a:prstGeom prst="rect">
            <a:avLst/>
          </a:prstGeom>
        </p:spPr>
        <p:txBody>
          <a:bodyPr lIns="101858" tIns="50929" rIns="101858" bIns="50929"/>
          <a:lstStyle>
            <a:lvl1pPr marL="0" indent="0">
              <a:buNone/>
              <a:defRPr sz="1600"/>
            </a:lvl1pPr>
            <a:lvl2pPr marL="509292" indent="0">
              <a:buNone/>
              <a:defRPr sz="1300"/>
            </a:lvl2pPr>
            <a:lvl3pPr marL="1018586" indent="0">
              <a:buNone/>
              <a:defRPr sz="1100"/>
            </a:lvl3pPr>
            <a:lvl4pPr marL="1527879" indent="0">
              <a:buNone/>
              <a:defRPr sz="1000"/>
            </a:lvl4pPr>
            <a:lvl5pPr marL="2037173" indent="0">
              <a:buNone/>
              <a:defRPr sz="1000"/>
            </a:lvl5pPr>
            <a:lvl6pPr marL="2546466" indent="0">
              <a:buNone/>
              <a:defRPr sz="1000"/>
            </a:lvl6pPr>
            <a:lvl7pPr marL="3055758" indent="0">
              <a:buNone/>
              <a:defRPr sz="1000"/>
            </a:lvl7pPr>
            <a:lvl8pPr marL="3565052" indent="0">
              <a:buNone/>
              <a:defRPr sz="1000"/>
            </a:lvl8pPr>
            <a:lvl9pPr marL="4074344" indent="0">
              <a:buNone/>
              <a:defRPr sz="1000"/>
            </a:lvl9pPr>
          </a:lstStyle>
          <a:p>
            <a:pPr lvl="0"/>
            <a:r>
              <a:rPr lang="en-US"/>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a:prstGeom prst="rect">
            <a:avLst/>
          </a:prstGeom>
        </p:spPr>
        <p:txBody>
          <a:bodyPr lIns="101858" tIns="50929" rIns="101858" bIns="50929"/>
          <a:lstStyle/>
          <a:p>
            <a:r>
              <a:rPr lang="en-US"/>
              <a:t>Click to edit Master title style</a:t>
            </a:r>
          </a:p>
        </p:txBody>
      </p:sp>
      <p:sp>
        <p:nvSpPr>
          <p:cNvPr id="3" name="Vertical Text Placeholder 2"/>
          <p:cNvSpPr>
            <a:spLocks noGrp="1"/>
          </p:cNvSpPr>
          <p:nvPr>
            <p:ph type="body" orient="vert" idx="1"/>
          </p:nvPr>
        </p:nvSpPr>
        <p:spPr>
          <a:xfrm>
            <a:off x="502920" y="1813563"/>
            <a:ext cx="9052560" cy="5129425"/>
          </a:xfrm>
          <a:prstGeom prst="rect">
            <a:avLst/>
          </a:prstGeom>
        </p:spPr>
        <p:txBody>
          <a:bodyPr vert="eaVert" lIns="101858" tIns="50929" rIns="101858" bIns="50929"/>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a:prstGeom prst="rect">
            <a:avLst/>
          </a:prstGeom>
        </p:spPr>
        <p:txBody>
          <a:bodyPr vert="eaVert" lIns="101858" tIns="50929" rIns="101858" bIns="50929"/>
          <a:lstStyle/>
          <a:p>
            <a:r>
              <a:rPr lang="en-US"/>
              <a:t>Click to edit Master title style</a:t>
            </a:r>
          </a:p>
        </p:txBody>
      </p:sp>
      <p:sp>
        <p:nvSpPr>
          <p:cNvPr id="3" name="Vertical Text Placeholder 2"/>
          <p:cNvSpPr>
            <a:spLocks noGrp="1"/>
          </p:cNvSpPr>
          <p:nvPr>
            <p:ph type="body" orient="vert" idx="1"/>
          </p:nvPr>
        </p:nvSpPr>
        <p:spPr>
          <a:xfrm>
            <a:off x="502920" y="311257"/>
            <a:ext cx="6621780" cy="6631728"/>
          </a:xfrm>
          <a:prstGeom prst="rect">
            <a:avLst/>
          </a:prstGeom>
        </p:spPr>
        <p:txBody>
          <a:bodyPr vert="eaVert" lIns="101858" tIns="50929" rIns="101858" bIns="50929"/>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2" name="Straight Connector 1"/>
          <p:cNvCxnSpPr/>
          <p:nvPr userDrawn="1"/>
        </p:nvCxnSpPr>
        <p:spPr>
          <a:xfrm>
            <a:off x="352743" y="7166081"/>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pic>
        <p:nvPicPr>
          <p:cNvPr id="3" name="Picture 4"/>
          <p:cNvPicPr>
            <a:picLocks noChangeAspect="1" noChangeArrowheads="1"/>
          </p:cNvPicPr>
          <p:nvPr userDrawn="1"/>
        </p:nvPicPr>
        <p:blipFill>
          <a:blip r:embed="rId2"/>
          <a:srcRect/>
          <a:stretch>
            <a:fillRect/>
          </a:stretch>
        </p:blipFill>
        <p:spPr bwMode="auto">
          <a:xfrm>
            <a:off x="8574087" y="7274032"/>
            <a:ext cx="1105377" cy="354435"/>
          </a:xfrm>
          <a:prstGeom prst="rect">
            <a:avLst/>
          </a:prstGeom>
          <a:noFill/>
          <a:ln w="9525">
            <a:noFill/>
            <a:miter lim="800000"/>
            <a:headEnd/>
            <a:tailEnd/>
          </a:ln>
        </p:spPr>
      </p:pic>
      <p:cxnSp>
        <p:nvCxnSpPr>
          <p:cNvPr id="4" name="Straight Connector 3"/>
          <p:cNvCxnSpPr/>
          <p:nvPr userDrawn="1"/>
        </p:nvCxnSpPr>
        <p:spPr>
          <a:xfrm>
            <a:off x="352743" y="858203"/>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
        <p:nvSpPr>
          <p:cNvPr id="8" name="Title 1"/>
          <p:cNvSpPr>
            <a:spLocks noGrp="1"/>
          </p:cNvSpPr>
          <p:nvPr>
            <p:ph type="ctrTitle"/>
          </p:nvPr>
        </p:nvSpPr>
        <p:spPr>
          <a:xfrm>
            <a:off x="352743" y="3234903"/>
            <a:ext cx="9354312" cy="518160"/>
          </a:xfrm>
          <a:prstGeom prst="rect">
            <a:avLst/>
          </a:prstGeom>
          <a:solidFill>
            <a:schemeClr val="bg1">
              <a:lumMod val="95000"/>
            </a:schemeClr>
          </a:solidFill>
        </p:spPr>
        <p:txBody>
          <a:bodyPr lIns="91416" tIns="45708" rIns="91416" bIns="45708" anchor="ctr"/>
          <a:lstStyle>
            <a:lvl1pPr algn="l">
              <a:defRPr sz="1540" b="1" i="0" cap="all" baseline="0">
                <a:solidFill>
                  <a:schemeClr val="tx1">
                    <a:lumMod val="65000"/>
                    <a:lumOff val="35000"/>
                  </a:schemeClr>
                </a:solidFill>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8757129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cxnSp>
        <p:nvCxnSpPr>
          <p:cNvPr id="5" name="Straight Connector 4"/>
          <p:cNvCxnSpPr/>
          <p:nvPr userDrawn="1"/>
        </p:nvCxnSpPr>
        <p:spPr>
          <a:xfrm>
            <a:off x="352743" y="7166081"/>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
        <p:nvSpPr>
          <p:cNvPr id="6" name="TextBox 5"/>
          <p:cNvSpPr txBox="1"/>
          <p:nvPr userDrawn="1"/>
        </p:nvSpPr>
        <p:spPr>
          <a:xfrm>
            <a:off x="4442460" y="7308763"/>
            <a:ext cx="1173480" cy="261610"/>
          </a:xfrm>
          <a:prstGeom prst="rect">
            <a:avLst/>
          </a:prstGeom>
          <a:noFill/>
        </p:spPr>
        <p:txBody>
          <a:bodyPr>
            <a:spAutoFit/>
          </a:bodyPr>
          <a:lstStyle/>
          <a:p>
            <a:pPr algn="ctr" defTabSz="502784">
              <a:defRPr/>
            </a:pPr>
            <a:fld id="{BC1125AE-BF9D-4E9A-87D5-37C3AA191929}" type="slidenum">
              <a:rPr lang="en-US" sz="1100" b="1">
                <a:solidFill>
                  <a:schemeClr val="tx1">
                    <a:lumMod val="65000"/>
                    <a:lumOff val="35000"/>
                  </a:schemeClr>
                </a:solidFill>
                <a:latin typeface="Arial" panose="020B0604020202020204" pitchFamily="34" charset="0"/>
                <a:cs typeface="Arial" panose="020B0604020202020204" pitchFamily="34" charset="0"/>
              </a:rPr>
              <a:pPr algn="ctr" defTabSz="502784">
                <a:defRPr/>
              </a:pPr>
              <a:t>‹#›</a:t>
            </a:fld>
            <a:endParaRPr lang="en-US" sz="1100" b="1" dirty="0">
              <a:solidFill>
                <a:schemeClr val="tx1">
                  <a:lumMod val="65000"/>
                  <a:lumOff val="35000"/>
                </a:schemeClr>
              </a:solidFill>
              <a:latin typeface="Arial" panose="020B0604020202020204" pitchFamily="34" charset="0"/>
              <a:cs typeface="Arial" panose="020B0604020202020204" pitchFamily="34" charset="0"/>
            </a:endParaRPr>
          </a:p>
        </p:txBody>
      </p:sp>
      <p:pic>
        <p:nvPicPr>
          <p:cNvPr id="8" name="Picture 4"/>
          <p:cNvPicPr>
            <a:picLocks noChangeAspect="1" noChangeArrowheads="1"/>
          </p:cNvPicPr>
          <p:nvPr userDrawn="1"/>
        </p:nvPicPr>
        <p:blipFill>
          <a:blip r:embed="rId2"/>
          <a:srcRect/>
          <a:stretch>
            <a:fillRect/>
          </a:stretch>
        </p:blipFill>
        <p:spPr bwMode="auto">
          <a:xfrm>
            <a:off x="8574087" y="7274032"/>
            <a:ext cx="1105377" cy="354435"/>
          </a:xfrm>
          <a:prstGeom prst="rect">
            <a:avLst/>
          </a:prstGeom>
          <a:noFill/>
          <a:ln w="9525">
            <a:noFill/>
            <a:miter lim="800000"/>
            <a:headEnd/>
            <a:tailEnd/>
          </a:ln>
        </p:spPr>
      </p:pic>
      <p:sp>
        <p:nvSpPr>
          <p:cNvPr id="7" name="Title 1"/>
          <p:cNvSpPr>
            <a:spLocks noGrp="1"/>
          </p:cNvSpPr>
          <p:nvPr>
            <p:ph type="ctrTitle"/>
          </p:nvPr>
        </p:nvSpPr>
        <p:spPr>
          <a:xfrm>
            <a:off x="352044" y="2301793"/>
            <a:ext cx="9354312" cy="518160"/>
          </a:xfrm>
          <a:prstGeom prst="rect">
            <a:avLst/>
          </a:prstGeom>
          <a:solidFill>
            <a:srgbClr val="005288"/>
          </a:solidFill>
        </p:spPr>
        <p:txBody>
          <a:bodyPr lIns="91416" tIns="45708" rIns="91416" bIns="45708" anchor="ctr"/>
          <a:lstStyle>
            <a:lvl1pPr algn="l">
              <a:defRPr sz="1760" b="1" i="0" cap="all" baseline="0">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10" name="Text Placeholder 9"/>
          <p:cNvSpPr>
            <a:spLocks noGrp="1"/>
          </p:cNvSpPr>
          <p:nvPr>
            <p:ph type="body" sz="quarter" idx="10"/>
          </p:nvPr>
        </p:nvSpPr>
        <p:spPr>
          <a:xfrm>
            <a:off x="352044" y="2956726"/>
            <a:ext cx="9354312" cy="310896"/>
          </a:xfrm>
          <a:prstGeom prst="rect">
            <a:avLst/>
          </a:prstGeom>
        </p:spPr>
        <p:txBody>
          <a:bodyPr anchor="ctr"/>
          <a:lstStyle>
            <a:lvl1pPr>
              <a:buNone/>
              <a:defRPr sz="1320" b="1">
                <a:solidFill>
                  <a:schemeClr val="tx1">
                    <a:lumMod val="65000"/>
                    <a:lumOff val="35000"/>
                  </a:schemeClr>
                </a:solidFill>
                <a:latin typeface="Arial" panose="020B0604020202020204" pitchFamily="34" charset="0"/>
                <a:cs typeface="Arial" panose="020B0604020202020204" pitchFamily="34" charset="0"/>
              </a:defRPr>
            </a:lvl1pPr>
          </a:lstStyle>
          <a:p>
            <a:pPr lvl="0"/>
            <a:endParaRPr lang="en-US" dirty="0"/>
          </a:p>
        </p:txBody>
      </p:sp>
      <p:cxnSp>
        <p:nvCxnSpPr>
          <p:cNvPr id="12" name="Straight Connector 11"/>
          <p:cNvCxnSpPr/>
          <p:nvPr userDrawn="1"/>
        </p:nvCxnSpPr>
        <p:spPr>
          <a:xfrm>
            <a:off x="352743" y="858203"/>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945126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section title">
    <p:spTree>
      <p:nvGrpSpPr>
        <p:cNvPr id="1" name=""/>
        <p:cNvGrpSpPr/>
        <p:nvPr/>
      </p:nvGrpSpPr>
      <p:grpSpPr>
        <a:xfrm>
          <a:off x="0" y="0"/>
          <a:ext cx="0" cy="0"/>
          <a:chOff x="0" y="0"/>
          <a:chExt cx="0" cy="0"/>
        </a:xfrm>
      </p:grpSpPr>
      <p:cxnSp>
        <p:nvCxnSpPr>
          <p:cNvPr id="5" name="Straight Connector 4"/>
          <p:cNvCxnSpPr/>
          <p:nvPr userDrawn="1"/>
        </p:nvCxnSpPr>
        <p:spPr>
          <a:xfrm>
            <a:off x="352743" y="7166081"/>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
        <p:nvSpPr>
          <p:cNvPr id="6" name="TextBox 5"/>
          <p:cNvSpPr txBox="1"/>
          <p:nvPr userDrawn="1"/>
        </p:nvSpPr>
        <p:spPr>
          <a:xfrm>
            <a:off x="4442460" y="7308763"/>
            <a:ext cx="1173480" cy="261610"/>
          </a:xfrm>
          <a:prstGeom prst="rect">
            <a:avLst/>
          </a:prstGeom>
          <a:noFill/>
        </p:spPr>
        <p:txBody>
          <a:bodyPr>
            <a:spAutoFit/>
          </a:bodyPr>
          <a:lstStyle/>
          <a:p>
            <a:pPr algn="ctr" defTabSz="502784">
              <a:defRPr/>
            </a:pPr>
            <a:fld id="{BC1125AE-BF9D-4E9A-87D5-37C3AA191929}" type="slidenum">
              <a:rPr lang="en-US" sz="1100" b="1">
                <a:solidFill>
                  <a:schemeClr val="tx1">
                    <a:lumMod val="65000"/>
                    <a:lumOff val="35000"/>
                  </a:schemeClr>
                </a:solidFill>
                <a:latin typeface="Arial" panose="020B0604020202020204" pitchFamily="34" charset="0"/>
                <a:cs typeface="Arial" panose="020B0604020202020204" pitchFamily="34" charset="0"/>
              </a:rPr>
              <a:pPr algn="ctr" defTabSz="502784">
                <a:defRPr/>
              </a:pPr>
              <a:t>‹#›</a:t>
            </a:fld>
            <a:endParaRPr lang="en-US" sz="1100" b="1" dirty="0">
              <a:solidFill>
                <a:schemeClr val="tx1">
                  <a:lumMod val="65000"/>
                  <a:lumOff val="35000"/>
                </a:schemeClr>
              </a:solidFill>
              <a:latin typeface="Arial" panose="020B0604020202020204" pitchFamily="34" charset="0"/>
              <a:cs typeface="Arial" panose="020B0604020202020204" pitchFamily="34" charset="0"/>
            </a:endParaRPr>
          </a:p>
        </p:txBody>
      </p:sp>
      <p:pic>
        <p:nvPicPr>
          <p:cNvPr id="8" name="Picture 4"/>
          <p:cNvPicPr>
            <a:picLocks noChangeAspect="1" noChangeArrowheads="1"/>
          </p:cNvPicPr>
          <p:nvPr userDrawn="1"/>
        </p:nvPicPr>
        <p:blipFill>
          <a:blip r:embed="rId2"/>
          <a:srcRect/>
          <a:stretch>
            <a:fillRect/>
          </a:stretch>
        </p:blipFill>
        <p:spPr bwMode="auto">
          <a:xfrm>
            <a:off x="8574087" y="7274032"/>
            <a:ext cx="1105377" cy="354435"/>
          </a:xfrm>
          <a:prstGeom prst="rect">
            <a:avLst/>
          </a:prstGeom>
          <a:noFill/>
          <a:ln w="9525">
            <a:noFill/>
            <a:miter lim="800000"/>
            <a:headEnd/>
            <a:tailEnd/>
          </a:ln>
        </p:spPr>
      </p:pic>
      <p:sp>
        <p:nvSpPr>
          <p:cNvPr id="7" name="Title 1"/>
          <p:cNvSpPr>
            <a:spLocks noGrp="1"/>
          </p:cNvSpPr>
          <p:nvPr>
            <p:ph type="ctrTitle"/>
          </p:nvPr>
        </p:nvSpPr>
        <p:spPr>
          <a:xfrm>
            <a:off x="352044" y="2301793"/>
            <a:ext cx="9354312" cy="518160"/>
          </a:xfrm>
          <a:prstGeom prst="rect">
            <a:avLst/>
          </a:prstGeom>
          <a:noFill/>
        </p:spPr>
        <p:txBody>
          <a:bodyPr lIns="91416" tIns="45708" rIns="91416" bIns="45708" anchor="ctr"/>
          <a:lstStyle>
            <a:lvl1pPr algn="l">
              <a:defRPr sz="1760" b="1" i="0" cap="all" baseline="0">
                <a:solidFill>
                  <a:schemeClr val="tx1">
                    <a:lumMod val="65000"/>
                    <a:lumOff val="35000"/>
                  </a:schemeClr>
                </a:solidFill>
                <a:latin typeface="Arial" panose="020B0604020202020204" pitchFamily="34" charset="0"/>
                <a:cs typeface="Arial" panose="020B0604020202020204" pitchFamily="34" charset="0"/>
              </a:defRPr>
            </a:lvl1pPr>
          </a:lstStyle>
          <a:p>
            <a:r>
              <a:rPr lang="en-US" dirty="0"/>
              <a:t>Click to edit Master title style</a:t>
            </a:r>
          </a:p>
        </p:txBody>
      </p:sp>
      <p:cxnSp>
        <p:nvCxnSpPr>
          <p:cNvPr id="12" name="Straight Connector 11"/>
          <p:cNvCxnSpPr/>
          <p:nvPr userDrawn="1"/>
        </p:nvCxnSpPr>
        <p:spPr>
          <a:xfrm>
            <a:off x="352743" y="858203"/>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352743" y="1969008"/>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userDrawn="1"/>
        </p:nvCxnSpPr>
        <p:spPr>
          <a:xfrm>
            <a:off x="352743" y="3150413"/>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977042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Title w/o page #">
    <p:spTree>
      <p:nvGrpSpPr>
        <p:cNvPr id="1" name=""/>
        <p:cNvGrpSpPr/>
        <p:nvPr/>
      </p:nvGrpSpPr>
      <p:grpSpPr>
        <a:xfrm>
          <a:off x="0" y="0"/>
          <a:ext cx="0" cy="0"/>
          <a:chOff x="0" y="0"/>
          <a:chExt cx="0" cy="0"/>
        </a:xfrm>
      </p:grpSpPr>
      <p:pic>
        <p:nvPicPr>
          <p:cNvPr id="5" name="Picture 3"/>
          <p:cNvPicPr>
            <a:picLocks noChangeAspect="1" noChangeArrowheads="1"/>
          </p:cNvPicPr>
          <p:nvPr userDrawn="1"/>
        </p:nvPicPr>
        <p:blipFill>
          <a:blip r:embed="rId2"/>
          <a:srcRect/>
          <a:stretch>
            <a:fillRect/>
          </a:stretch>
        </p:blipFill>
        <p:spPr bwMode="auto">
          <a:xfrm>
            <a:off x="8574087" y="7274032"/>
            <a:ext cx="1105377" cy="354435"/>
          </a:xfrm>
          <a:prstGeom prst="rect">
            <a:avLst/>
          </a:prstGeom>
          <a:noFill/>
          <a:ln w="9525">
            <a:noFill/>
            <a:miter lim="800000"/>
            <a:headEnd/>
            <a:tailEnd/>
          </a:ln>
        </p:spPr>
      </p:pic>
      <p:cxnSp>
        <p:nvCxnSpPr>
          <p:cNvPr id="14" name="Straight Connector 13"/>
          <p:cNvCxnSpPr/>
          <p:nvPr userDrawn="1"/>
        </p:nvCxnSpPr>
        <p:spPr>
          <a:xfrm>
            <a:off x="352743" y="7166081"/>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userDrawn="1"/>
        </p:nvCxnSpPr>
        <p:spPr>
          <a:xfrm>
            <a:off x="352743" y="858203"/>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
        <p:nvSpPr>
          <p:cNvPr id="20" name="Title 1"/>
          <p:cNvSpPr>
            <a:spLocks noGrp="1"/>
          </p:cNvSpPr>
          <p:nvPr>
            <p:ph type="ctrTitle"/>
          </p:nvPr>
        </p:nvSpPr>
        <p:spPr>
          <a:xfrm>
            <a:off x="352044" y="2301793"/>
            <a:ext cx="9354312" cy="518160"/>
          </a:xfrm>
          <a:prstGeom prst="rect">
            <a:avLst/>
          </a:prstGeom>
          <a:solidFill>
            <a:srgbClr val="005288"/>
          </a:solidFill>
        </p:spPr>
        <p:txBody>
          <a:bodyPr lIns="91416" tIns="45708" rIns="91416" bIns="45708" anchor="ctr"/>
          <a:lstStyle>
            <a:lvl1pPr algn="l">
              <a:defRPr sz="1760" b="1" i="0" cap="all" baseline="0">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7" name="Text Placeholder 9"/>
          <p:cNvSpPr>
            <a:spLocks noGrp="1"/>
          </p:cNvSpPr>
          <p:nvPr>
            <p:ph type="body" sz="quarter" idx="10"/>
          </p:nvPr>
        </p:nvSpPr>
        <p:spPr>
          <a:xfrm>
            <a:off x="352044" y="2956726"/>
            <a:ext cx="9354312" cy="310896"/>
          </a:xfrm>
          <a:prstGeom prst="rect">
            <a:avLst/>
          </a:prstGeom>
        </p:spPr>
        <p:txBody>
          <a:bodyPr anchor="ctr"/>
          <a:lstStyle>
            <a:lvl1pPr>
              <a:buNone/>
              <a:defRPr sz="1320" b="1">
                <a:solidFill>
                  <a:schemeClr val="tx1">
                    <a:lumMod val="65000"/>
                    <a:lumOff val="35000"/>
                  </a:schemeClr>
                </a:solidFill>
                <a:latin typeface="Arial" panose="020B0604020202020204" pitchFamily="34" charset="0"/>
                <a:cs typeface="Arial" panose="020B0604020202020204" pitchFamily="34" charset="0"/>
              </a:defRPr>
            </a:lvl1pPr>
          </a:lstStyle>
          <a:p>
            <a:pPr lvl="0"/>
            <a:endParaRPr lang="en-US" dirty="0"/>
          </a:p>
        </p:txBody>
      </p:sp>
    </p:spTree>
    <p:extLst>
      <p:ext uri="{BB962C8B-B14F-4D97-AF65-F5344CB8AC3E}">
        <p14:creationId xmlns:p14="http://schemas.microsoft.com/office/powerpoint/2010/main" val="18580472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no text slide">
    <p:spTree>
      <p:nvGrpSpPr>
        <p:cNvPr id="1" name=""/>
        <p:cNvGrpSpPr/>
        <p:nvPr/>
      </p:nvGrpSpPr>
      <p:grpSpPr>
        <a:xfrm>
          <a:off x="0" y="0"/>
          <a:ext cx="0" cy="0"/>
          <a:chOff x="0" y="0"/>
          <a:chExt cx="0" cy="0"/>
        </a:xfrm>
      </p:grpSpPr>
      <p:pic>
        <p:nvPicPr>
          <p:cNvPr id="6" name="Picture 4"/>
          <p:cNvPicPr>
            <a:picLocks noChangeAspect="1" noChangeArrowheads="1"/>
          </p:cNvPicPr>
          <p:nvPr userDrawn="1"/>
        </p:nvPicPr>
        <p:blipFill>
          <a:blip r:embed="rId2"/>
          <a:srcRect/>
          <a:stretch>
            <a:fillRect/>
          </a:stretch>
        </p:blipFill>
        <p:spPr bwMode="auto">
          <a:xfrm>
            <a:off x="8574087" y="7274032"/>
            <a:ext cx="1105377" cy="354435"/>
          </a:xfrm>
          <a:prstGeom prst="rect">
            <a:avLst/>
          </a:prstGeom>
          <a:noFill/>
          <a:ln w="9525">
            <a:noFill/>
            <a:miter lim="800000"/>
            <a:headEnd/>
            <a:tailEnd/>
          </a:ln>
        </p:spPr>
      </p:pic>
      <p:sp>
        <p:nvSpPr>
          <p:cNvPr id="7" name="TextBox 6"/>
          <p:cNvSpPr txBox="1"/>
          <p:nvPr userDrawn="1"/>
        </p:nvSpPr>
        <p:spPr>
          <a:xfrm>
            <a:off x="4442460" y="7308763"/>
            <a:ext cx="1173480" cy="261610"/>
          </a:xfrm>
          <a:prstGeom prst="rect">
            <a:avLst/>
          </a:prstGeom>
          <a:noFill/>
        </p:spPr>
        <p:txBody>
          <a:bodyPr>
            <a:spAutoFit/>
          </a:bodyPr>
          <a:lstStyle/>
          <a:p>
            <a:pPr algn="ctr" defTabSz="502784">
              <a:defRPr/>
            </a:pPr>
            <a:fld id="{BC1125AE-BF9D-4E9A-87D5-37C3AA191929}" type="slidenum">
              <a:rPr lang="en-US" sz="1100" b="1">
                <a:solidFill>
                  <a:schemeClr val="tx1">
                    <a:lumMod val="65000"/>
                    <a:lumOff val="35000"/>
                  </a:schemeClr>
                </a:solidFill>
                <a:latin typeface="Arial" panose="020B0604020202020204" pitchFamily="34" charset="0"/>
                <a:cs typeface="Arial" panose="020B0604020202020204" pitchFamily="34" charset="0"/>
              </a:rPr>
              <a:pPr algn="ctr" defTabSz="502784">
                <a:defRPr/>
              </a:pPr>
              <a:t>‹#›</a:t>
            </a:fld>
            <a:endParaRPr lang="en-US" sz="1100" b="1" dirty="0">
              <a:solidFill>
                <a:schemeClr val="tx1">
                  <a:lumMod val="65000"/>
                  <a:lumOff val="35000"/>
                </a:schemeClr>
              </a:solidFill>
              <a:latin typeface="Arial" panose="020B0604020202020204" pitchFamily="34" charset="0"/>
              <a:cs typeface="Arial" panose="020B0604020202020204" pitchFamily="34" charset="0"/>
            </a:endParaRPr>
          </a:p>
        </p:txBody>
      </p:sp>
      <p:cxnSp>
        <p:nvCxnSpPr>
          <p:cNvPr id="8" name="Straight Connector 7"/>
          <p:cNvCxnSpPr/>
          <p:nvPr userDrawn="1"/>
        </p:nvCxnSpPr>
        <p:spPr>
          <a:xfrm>
            <a:off x="352743" y="7166081"/>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
        <p:nvSpPr>
          <p:cNvPr id="9" name="Title 1"/>
          <p:cNvSpPr>
            <a:spLocks noGrp="1"/>
          </p:cNvSpPr>
          <p:nvPr>
            <p:ph type="title"/>
          </p:nvPr>
        </p:nvSpPr>
        <p:spPr>
          <a:xfrm>
            <a:off x="352044" y="207264"/>
            <a:ext cx="9354312" cy="621792"/>
          </a:xfrm>
          <a:prstGeom prst="rect">
            <a:avLst/>
          </a:prstGeom>
        </p:spPr>
        <p:txBody>
          <a:bodyPr vert="horz" lIns="91416" tIns="45708" rIns="91416" bIns="45708" anchor="ctr"/>
          <a:lstStyle>
            <a:lvl1pPr algn="l">
              <a:defRPr sz="1760" b="1" i="0" cap="none" baseline="0">
                <a:solidFill>
                  <a:srgbClr val="005288"/>
                </a:solidFill>
                <a:latin typeface="Arial" panose="020B0604020202020204" pitchFamily="34" charset="0"/>
                <a:cs typeface="Arial" panose="020B0604020202020204" pitchFamily="34" charset="0"/>
              </a:defRPr>
            </a:lvl1pPr>
          </a:lstStyle>
          <a:p>
            <a:r>
              <a:rPr lang="en-US" dirty="0"/>
              <a:t>Click to edit Master title style</a:t>
            </a:r>
          </a:p>
        </p:txBody>
      </p:sp>
      <p:cxnSp>
        <p:nvCxnSpPr>
          <p:cNvPr id="11" name="Straight Connector 10"/>
          <p:cNvCxnSpPr/>
          <p:nvPr userDrawn="1"/>
        </p:nvCxnSpPr>
        <p:spPr>
          <a:xfrm>
            <a:off x="352743" y="858203"/>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958407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no text slide w/o page #">
    <p:spTree>
      <p:nvGrpSpPr>
        <p:cNvPr id="1" name=""/>
        <p:cNvGrpSpPr/>
        <p:nvPr/>
      </p:nvGrpSpPr>
      <p:grpSpPr>
        <a:xfrm>
          <a:off x="0" y="0"/>
          <a:ext cx="0" cy="0"/>
          <a:chOff x="0" y="0"/>
          <a:chExt cx="0" cy="0"/>
        </a:xfrm>
      </p:grpSpPr>
      <p:pic>
        <p:nvPicPr>
          <p:cNvPr id="5" name="Picture 3"/>
          <p:cNvPicPr>
            <a:picLocks noChangeAspect="1" noChangeArrowheads="1"/>
          </p:cNvPicPr>
          <p:nvPr userDrawn="1"/>
        </p:nvPicPr>
        <p:blipFill>
          <a:blip r:embed="rId2"/>
          <a:srcRect/>
          <a:stretch>
            <a:fillRect/>
          </a:stretch>
        </p:blipFill>
        <p:spPr bwMode="auto">
          <a:xfrm>
            <a:off x="8574087" y="7274032"/>
            <a:ext cx="1105377" cy="354435"/>
          </a:xfrm>
          <a:prstGeom prst="rect">
            <a:avLst/>
          </a:prstGeom>
          <a:noFill/>
          <a:ln w="9525">
            <a:noFill/>
            <a:miter lim="800000"/>
            <a:headEnd/>
            <a:tailEnd/>
          </a:ln>
        </p:spPr>
      </p:pic>
      <p:sp>
        <p:nvSpPr>
          <p:cNvPr id="2" name="Title 1"/>
          <p:cNvSpPr>
            <a:spLocks noGrp="1"/>
          </p:cNvSpPr>
          <p:nvPr>
            <p:ph type="title"/>
          </p:nvPr>
        </p:nvSpPr>
        <p:spPr>
          <a:xfrm>
            <a:off x="352044" y="207264"/>
            <a:ext cx="9354312" cy="621792"/>
          </a:xfrm>
          <a:prstGeom prst="rect">
            <a:avLst/>
          </a:prstGeom>
        </p:spPr>
        <p:txBody>
          <a:bodyPr vert="horz" lIns="91416" tIns="45708" rIns="91416" bIns="45708" anchor="ctr"/>
          <a:lstStyle>
            <a:lvl1pPr algn="l">
              <a:defRPr sz="1760" b="1" i="0" cap="none" baseline="0">
                <a:solidFill>
                  <a:srgbClr val="005288"/>
                </a:solidFill>
                <a:latin typeface="Arial" panose="020B0604020202020204" pitchFamily="34" charset="0"/>
                <a:cs typeface="Arial" panose="020B0604020202020204" pitchFamily="34" charset="0"/>
              </a:defRPr>
            </a:lvl1pPr>
          </a:lstStyle>
          <a:p>
            <a:r>
              <a:rPr lang="en-US" dirty="0"/>
              <a:t>Click to edit Master title style</a:t>
            </a:r>
          </a:p>
        </p:txBody>
      </p:sp>
      <p:cxnSp>
        <p:nvCxnSpPr>
          <p:cNvPr id="6" name="Straight Connector 5"/>
          <p:cNvCxnSpPr/>
          <p:nvPr userDrawn="1"/>
        </p:nvCxnSpPr>
        <p:spPr>
          <a:xfrm>
            <a:off x="352743" y="7166081"/>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userDrawn="1"/>
        </p:nvCxnSpPr>
        <p:spPr>
          <a:xfrm>
            <a:off x="352743" y="858203"/>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883949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Slide">
    <p:spTree>
      <p:nvGrpSpPr>
        <p:cNvPr id="1" name=""/>
        <p:cNvGrpSpPr/>
        <p:nvPr/>
      </p:nvGrpSpPr>
      <p:grpSpPr>
        <a:xfrm>
          <a:off x="0" y="0"/>
          <a:ext cx="0" cy="0"/>
          <a:chOff x="0" y="0"/>
          <a:chExt cx="0" cy="0"/>
        </a:xfrm>
      </p:grpSpPr>
      <p:pic>
        <p:nvPicPr>
          <p:cNvPr id="7" name="Picture 4"/>
          <p:cNvPicPr>
            <a:picLocks noChangeAspect="1" noChangeArrowheads="1"/>
          </p:cNvPicPr>
          <p:nvPr userDrawn="1"/>
        </p:nvPicPr>
        <p:blipFill>
          <a:blip r:embed="rId2"/>
          <a:srcRect/>
          <a:stretch>
            <a:fillRect/>
          </a:stretch>
        </p:blipFill>
        <p:spPr bwMode="auto">
          <a:xfrm>
            <a:off x="8574087" y="7274032"/>
            <a:ext cx="1105377" cy="354435"/>
          </a:xfrm>
          <a:prstGeom prst="rect">
            <a:avLst/>
          </a:prstGeom>
          <a:noFill/>
          <a:ln w="9525">
            <a:noFill/>
            <a:miter lim="800000"/>
            <a:headEnd/>
            <a:tailEnd/>
          </a:ln>
        </p:spPr>
      </p:pic>
      <p:sp>
        <p:nvSpPr>
          <p:cNvPr id="2" name="Title 1"/>
          <p:cNvSpPr>
            <a:spLocks noGrp="1"/>
          </p:cNvSpPr>
          <p:nvPr>
            <p:ph type="title"/>
          </p:nvPr>
        </p:nvSpPr>
        <p:spPr>
          <a:xfrm>
            <a:off x="352044" y="207264"/>
            <a:ext cx="9354312" cy="621792"/>
          </a:xfrm>
          <a:prstGeom prst="rect">
            <a:avLst/>
          </a:prstGeom>
        </p:spPr>
        <p:txBody>
          <a:bodyPr vert="horz" lIns="91416" tIns="45708" rIns="91416" bIns="45708" anchor="ctr"/>
          <a:lstStyle>
            <a:lvl1pPr algn="l">
              <a:defRPr sz="1760" b="1" i="0" cap="none" baseline="0">
                <a:solidFill>
                  <a:srgbClr val="005288"/>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8" name="Content Placeholder 2"/>
          <p:cNvSpPr>
            <a:spLocks noGrp="1"/>
          </p:cNvSpPr>
          <p:nvPr>
            <p:ph idx="1"/>
          </p:nvPr>
        </p:nvSpPr>
        <p:spPr>
          <a:xfrm>
            <a:off x="352044" y="949960"/>
            <a:ext cx="9354312" cy="6010656"/>
          </a:xfrm>
          <a:prstGeom prst="rect">
            <a:avLst/>
          </a:prstGeom>
        </p:spPr>
        <p:txBody>
          <a:bodyPr/>
          <a:lstStyle>
            <a:lvl1pPr marL="251460" indent="-251460" algn="l">
              <a:lnSpc>
                <a:spcPct val="110000"/>
              </a:lnSpc>
              <a:buClr>
                <a:schemeClr val="accent1">
                  <a:lumMod val="60000"/>
                  <a:lumOff val="40000"/>
                </a:schemeClr>
              </a:buClr>
              <a:buFont typeface="Wingdings" pitchFamily="2" charset="2"/>
              <a:buChar char="§"/>
              <a:defRPr sz="1100">
                <a:solidFill>
                  <a:schemeClr val="tx1"/>
                </a:solidFill>
                <a:latin typeface="Arial" panose="020B0604020202020204" pitchFamily="34" charset="0"/>
                <a:cs typeface="Arial" panose="020B0604020202020204" pitchFamily="34" charset="0"/>
              </a:defRPr>
            </a:lvl1pPr>
            <a:lvl2pPr marL="628650" indent="-251460" algn="l">
              <a:lnSpc>
                <a:spcPct val="110000"/>
              </a:lnSpc>
              <a:buClr>
                <a:srgbClr val="005288"/>
              </a:buClr>
              <a:buSzPct val="100000"/>
              <a:buFont typeface="Arial" panose="020B0604020202020204" pitchFamily="34" charset="0"/>
              <a:buChar char="•"/>
              <a:defRPr sz="1100">
                <a:solidFill>
                  <a:schemeClr val="tx1"/>
                </a:solidFill>
                <a:latin typeface="Arial" panose="020B0604020202020204" pitchFamily="34" charset="0"/>
                <a:cs typeface="Arial" panose="020B0604020202020204" pitchFamily="34" charset="0"/>
              </a:defRPr>
            </a:lvl2pPr>
            <a:lvl3pPr marL="1005840" indent="-251460" algn="l">
              <a:lnSpc>
                <a:spcPct val="110000"/>
              </a:lnSpc>
              <a:buClr>
                <a:srgbClr val="005288"/>
              </a:buClr>
              <a:buFont typeface="Courier New" panose="02070309020205020404" pitchFamily="49" charset="0"/>
              <a:buChar char="o"/>
              <a:defRPr sz="1100">
                <a:solidFill>
                  <a:schemeClr val="tx1"/>
                </a:solidFill>
                <a:latin typeface="Arial" panose="020B0604020202020204" pitchFamily="34" charset="0"/>
                <a:cs typeface="Arial" panose="020B0604020202020204" pitchFamily="34" charset="0"/>
              </a:defRPr>
            </a:lvl3pPr>
            <a:lvl4pPr marL="1381284" indent="-249714" algn="l">
              <a:lnSpc>
                <a:spcPct val="110000"/>
              </a:lnSpc>
              <a:buClr>
                <a:srgbClr val="005288"/>
              </a:buClr>
              <a:buSzPct val="85000"/>
              <a:buFont typeface="Courier New" pitchFamily="49" charset="0"/>
              <a:buChar char="o"/>
              <a:defRPr sz="1100">
                <a:solidFill>
                  <a:schemeClr val="tx1"/>
                </a:solidFill>
                <a:latin typeface="Arial" panose="020B0604020202020204" pitchFamily="34" charset="0"/>
                <a:cs typeface="Arial" panose="020B0604020202020204" pitchFamily="34" charset="0"/>
              </a:defRPr>
            </a:lvl4pPr>
            <a:lvl5pPr>
              <a:defRPr sz="1540">
                <a:solidFill>
                  <a:srgbClr val="005288"/>
                </a:solidFill>
                <a:latin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TextBox 8"/>
          <p:cNvSpPr txBox="1"/>
          <p:nvPr userDrawn="1"/>
        </p:nvSpPr>
        <p:spPr>
          <a:xfrm>
            <a:off x="4442460" y="7308763"/>
            <a:ext cx="1173480" cy="261610"/>
          </a:xfrm>
          <a:prstGeom prst="rect">
            <a:avLst/>
          </a:prstGeom>
          <a:noFill/>
        </p:spPr>
        <p:txBody>
          <a:bodyPr>
            <a:spAutoFit/>
          </a:bodyPr>
          <a:lstStyle/>
          <a:p>
            <a:pPr algn="ctr" defTabSz="502784">
              <a:defRPr/>
            </a:pPr>
            <a:fld id="{BC1125AE-BF9D-4E9A-87D5-37C3AA191929}" type="slidenum">
              <a:rPr lang="en-US" sz="1100" b="1">
                <a:solidFill>
                  <a:schemeClr val="tx1">
                    <a:lumMod val="65000"/>
                    <a:lumOff val="35000"/>
                  </a:schemeClr>
                </a:solidFill>
                <a:latin typeface="Arial" panose="020B0604020202020204" pitchFamily="34" charset="0"/>
                <a:cs typeface="Arial" panose="020B0604020202020204" pitchFamily="34" charset="0"/>
              </a:rPr>
              <a:pPr algn="ctr" defTabSz="502784">
                <a:defRPr/>
              </a:pPr>
              <a:t>‹#›</a:t>
            </a:fld>
            <a:endParaRPr lang="en-US" sz="1100" b="1" dirty="0">
              <a:solidFill>
                <a:schemeClr val="tx1">
                  <a:lumMod val="65000"/>
                  <a:lumOff val="35000"/>
                </a:schemeClr>
              </a:solidFill>
              <a:latin typeface="Arial" panose="020B0604020202020204" pitchFamily="34" charset="0"/>
              <a:cs typeface="Arial" panose="020B0604020202020204" pitchFamily="34" charset="0"/>
            </a:endParaRPr>
          </a:p>
        </p:txBody>
      </p:sp>
      <p:cxnSp>
        <p:nvCxnSpPr>
          <p:cNvPr id="11" name="Straight Connector 10"/>
          <p:cNvCxnSpPr/>
          <p:nvPr userDrawn="1"/>
        </p:nvCxnSpPr>
        <p:spPr>
          <a:xfrm>
            <a:off x="352743" y="7166081"/>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userDrawn="1"/>
        </p:nvCxnSpPr>
        <p:spPr>
          <a:xfrm>
            <a:off x="352743" y="858203"/>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64006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92150" y="414338"/>
            <a:ext cx="8674100" cy="1501775"/>
          </a:xfrm>
          <a:prstGeom prst="rect">
            <a:avLst/>
          </a:prstGeom>
        </p:spPr>
        <p:txBody>
          <a:bodyPr/>
          <a:lstStyle/>
          <a:p>
            <a:r>
              <a:rPr lang="en-US"/>
              <a:t>Click to edit Master title style</a:t>
            </a:r>
          </a:p>
        </p:txBody>
      </p:sp>
      <p:pic>
        <p:nvPicPr>
          <p:cNvPr id="3" name="Picture 2"/>
          <p:cNvPicPr>
            <a:picLocks noChangeAspect="1"/>
          </p:cNvPicPr>
          <p:nvPr userDrawn="1"/>
        </p:nvPicPr>
        <p:blipFill>
          <a:blip r:embed="rId2"/>
          <a:stretch>
            <a:fillRect/>
          </a:stretch>
        </p:blipFill>
        <p:spPr>
          <a:xfrm>
            <a:off x="6260466" y="7181037"/>
            <a:ext cx="2901948" cy="591363"/>
          </a:xfrm>
          <a:prstGeom prst="rect">
            <a:avLst/>
          </a:prstGeom>
        </p:spPr>
      </p:pic>
    </p:spTree>
    <p:extLst>
      <p:ext uri="{BB962C8B-B14F-4D97-AF65-F5344CB8AC3E}">
        <p14:creationId xmlns:p14="http://schemas.microsoft.com/office/powerpoint/2010/main" val="24138423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Text Slide">
    <p:spTree>
      <p:nvGrpSpPr>
        <p:cNvPr id="1" name=""/>
        <p:cNvGrpSpPr/>
        <p:nvPr/>
      </p:nvGrpSpPr>
      <p:grpSpPr>
        <a:xfrm>
          <a:off x="0" y="0"/>
          <a:ext cx="0" cy="0"/>
          <a:chOff x="0" y="0"/>
          <a:chExt cx="0" cy="0"/>
        </a:xfrm>
      </p:grpSpPr>
      <p:pic>
        <p:nvPicPr>
          <p:cNvPr id="7" name="Picture 4"/>
          <p:cNvPicPr>
            <a:picLocks noChangeAspect="1" noChangeArrowheads="1"/>
          </p:cNvPicPr>
          <p:nvPr userDrawn="1"/>
        </p:nvPicPr>
        <p:blipFill>
          <a:blip r:embed="rId2"/>
          <a:srcRect/>
          <a:stretch>
            <a:fillRect/>
          </a:stretch>
        </p:blipFill>
        <p:spPr bwMode="auto">
          <a:xfrm>
            <a:off x="8574087" y="7274032"/>
            <a:ext cx="1105377" cy="354435"/>
          </a:xfrm>
          <a:prstGeom prst="rect">
            <a:avLst/>
          </a:prstGeom>
          <a:noFill/>
          <a:ln w="9525">
            <a:noFill/>
            <a:miter lim="800000"/>
            <a:headEnd/>
            <a:tailEnd/>
          </a:ln>
        </p:spPr>
      </p:pic>
      <p:sp>
        <p:nvSpPr>
          <p:cNvPr id="2" name="Title 1"/>
          <p:cNvSpPr>
            <a:spLocks noGrp="1"/>
          </p:cNvSpPr>
          <p:nvPr>
            <p:ph type="title"/>
          </p:nvPr>
        </p:nvSpPr>
        <p:spPr>
          <a:xfrm>
            <a:off x="352044" y="207264"/>
            <a:ext cx="9354312" cy="621792"/>
          </a:xfrm>
          <a:prstGeom prst="rect">
            <a:avLst/>
          </a:prstGeom>
        </p:spPr>
        <p:txBody>
          <a:bodyPr vert="horz" lIns="91416" tIns="45708" rIns="91416" bIns="45708" anchor="ctr"/>
          <a:lstStyle>
            <a:lvl1pPr algn="l">
              <a:defRPr sz="1760" b="1" i="0" cap="none" baseline="0">
                <a:solidFill>
                  <a:srgbClr val="005288"/>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8" name="Content Placeholder 2"/>
          <p:cNvSpPr>
            <a:spLocks noGrp="1"/>
          </p:cNvSpPr>
          <p:nvPr>
            <p:ph idx="1"/>
          </p:nvPr>
        </p:nvSpPr>
        <p:spPr>
          <a:xfrm>
            <a:off x="352044" y="949960"/>
            <a:ext cx="9354312" cy="6010656"/>
          </a:xfrm>
          <a:prstGeom prst="rect">
            <a:avLst/>
          </a:prstGeom>
        </p:spPr>
        <p:txBody>
          <a:bodyPr/>
          <a:lstStyle>
            <a:lvl1pPr marL="251460" indent="-251460" algn="l">
              <a:lnSpc>
                <a:spcPct val="110000"/>
              </a:lnSpc>
              <a:buClr>
                <a:schemeClr val="accent1">
                  <a:lumMod val="60000"/>
                  <a:lumOff val="40000"/>
                </a:schemeClr>
              </a:buClr>
              <a:buFont typeface="Wingdings" pitchFamily="2" charset="2"/>
              <a:buChar char="§"/>
              <a:defRPr sz="1100">
                <a:solidFill>
                  <a:schemeClr val="tx1"/>
                </a:solidFill>
                <a:latin typeface="Arial" panose="020B0604020202020204" pitchFamily="34" charset="0"/>
                <a:cs typeface="Arial" panose="020B0604020202020204" pitchFamily="34" charset="0"/>
              </a:defRPr>
            </a:lvl1pPr>
            <a:lvl2pPr marL="628650" indent="-251460" algn="l">
              <a:lnSpc>
                <a:spcPct val="110000"/>
              </a:lnSpc>
              <a:buClr>
                <a:srgbClr val="005288"/>
              </a:buClr>
              <a:buSzPct val="100000"/>
              <a:buFont typeface="Arial" panose="020B0604020202020204" pitchFamily="34" charset="0"/>
              <a:buChar char="•"/>
              <a:defRPr sz="1100">
                <a:solidFill>
                  <a:schemeClr val="tx1"/>
                </a:solidFill>
                <a:latin typeface="Arial" panose="020B0604020202020204" pitchFamily="34" charset="0"/>
                <a:cs typeface="Arial" panose="020B0604020202020204" pitchFamily="34" charset="0"/>
              </a:defRPr>
            </a:lvl2pPr>
            <a:lvl3pPr marL="1005840" indent="-251460" algn="l">
              <a:lnSpc>
                <a:spcPct val="110000"/>
              </a:lnSpc>
              <a:buClr>
                <a:srgbClr val="005288"/>
              </a:buClr>
              <a:buFont typeface="Courier New" panose="02070309020205020404" pitchFamily="49" charset="0"/>
              <a:buChar char="o"/>
              <a:defRPr sz="1100">
                <a:solidFill>
                  <a:schemeClr val="tx1"/>
                </a:solidFill>
                <a:latin typeface="Arial" panose="020B0604020202020204" pitchFamily="34" charset="0"/>
                <a:cs typeface="Arial" panose="020B0604020202020204" pitchFamily="34" charset="0"/>
              </a:defRPr>
            </a:lvl3pPr>
            <a:lvl4pPr marL="1381284" indent="-249714" algn="l">
              <a:lnSpc>
                <a:spcPct val="110000"/>
              </a:lnSpc>
              <a:buClr>
                <a:srgbClr val="005288"/>
              </a:buClr>
              <a:buSzPct val="85000"/>
              <a:buFont typeface="Courier New" pitchFamily="49" charset="0"/>
              <a:buChar char="o"/>
              <a:defRPr sz="1100">
                <a:solidFill>
                  <a:schemeClr val="tx1"/>
                </a:solidFill>
                <a:latin typeface="Arial" panose="020B0604020202020204" pitchFamily="34" charset="0"/>
                <a:cs typeface="Arial" panose="020B0604020202020204" pitchFamily="34" charset="0"/>
              </a:defRPr>
            </a:lvl4pPr>
            <a:lvl5pPr>
              <a:defRPr sz="1540">
                <a:solidFill>
                  <a:srgbClr val="005288"/>
                </a:solidFill>
                <a:latin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cxnSp>
        <p:nvCxnSpPr>
          <p:cNvPr id="11" name="Straight Connector 10"/>
          <p:cNvCxnSpPr/>
          <p:nvPr userDrawn="1"/>
        </p:nvCxnSpPr>
        <p:spPr>
          <a:xfrm>
            <a:off x="352743" y="7166081"/>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userDrawn="1"/>
        </p:nvCxnSpPr>
        <p:spPr>
          <a:xfrm>
            <a:off x="352743" y="858203"/>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882928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mmentary_1">
    <p:spTree>
      <p:nvGrpSpPr>
        <p:cNvPr id="1" name=""/>
        <p:cNvGrpSpPr/>
        <p:nvPr/>
      </p:nvGrpSpPr>
      <p:grpSpPr>
        <a:xfrm>
          <a:off x="0" y="0"/>
          <a:ext cx="0" cy="0"/>
          <a:chOff x="0" y="0"/>
          <a:chExt cx="0" cy="0"/>
        </a:xfrm>
      </p:grpSpPr>
      <p:pic>
        <p:nvPicPr>
          <p:cNvPr id="7" name="Picture 4"/>
          <p:cNvPicPr>
            <a:picLocks noChangeAspect="1" noChangeArrowheads="1"/>
          </p:cNvPicPr>
          <p:nvPr userDrawn="1"/>
        </p:nvPicPr>
        <p:blipFill>
          <a:blip r:embed="rId2"/>
          <a:srcRect/>
          <a:stretch>
            <a:fillRect/>
          </a:stretch>
        </p:blipFill>
        <p:spPr bwMode="auto">
          <a:xfrm>
            <a:off x="8574087" y="7274032"/>
            <a:ext cx="1105377" cy="354435"/>
          </a:xfrm>
          <a:prstGeom prst="rect">
            <a:avLst/>
          </a:prstGeom>
          <a:noFill/>
          <a:ln w="9525">
            <a:noFill/>
            <a:miter lim="800000"/>
            <a:headEnd/>
            <a:tailEnd/>
          </a:ln>
        </p:spPr>
      </p:pic>
      <p:sp>
        <p:nvSpPr>
          <p:cNvPr id="2" name="Title 1"/>
          <p:cNvSpPr>
            <a:spLocks noGrp="1"/>
          </p:cNvSpPr>
          <p:nvPr>
            <p:ph type="title"/>
          </p:nvPr>
        </p:nvSpPr>
        <p:spPr>
          <a:xfrm>
            <a:off x="352044" y="207264"/>
            <a:ext cx="9354312" cy="621792"/>
          </a:xfrm>
          <a:prstGeom prst="rect">
            <a:avLst/>
          </a:prstGeom>
        </p:spPr>
        <p:txBody>
          <a:bodyPr vert="horz" lIns="91416" tIns="45708" rIns="91416" bIns="45708" anchor="ctr"/>
          <a:lstStyle>
            <a:lvl1pPr algn="l">
              <a:defRPr sz="1760" b="1" i="0" cap="none" baseline="0">
                <a:solidFill>
                  <a:srgbClr val="005288"/>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8" name="Content Placeholder 2"/>
          <p:cNvSpPr>
            <a:spLocks noGrp="1"/>
          </p:cNvSpPr>
          <p:nvPr>
            <p:ph idx="1"/>
          </p:nvPr>
        </p:nvSpPr>
        <p:spPr>
          <a:xfrm>
            <a:off x="2809577" y="953414"/>
            <a:ext cx="6869887" cy="6104718"/>
          </a:xfrm>
          <a:prstGeom prst="rect">
            <a:avLst/>
          </a:prstGeom>
          <a:noFill/>
        </p:spPr>
        <p:txBody>
          <a:bodyPr/>
          <a:lstStyle>
            <a:lvl1pPr marL="251460" indent="-251460" algn="l" defTabSz="501174" rtl="0" eaLnBrk="0" fontAlgn="base" hangingPunct="0">
              <a:lnSpc>
                <a:spcPct val="120000"/>
              </a:lnSpc>
              <a:spcBef>
                <a:spcPct val="20000"/>
              </a:spcBef>
              <a:spcAft>
                <a:spcPct val="0"/>
              </a:spcAft>
              <a:buClr>
                <a:schemeClr val="accent1">
                  <a:lumMod val="60000"/>
                  <a:lumOff val="40000"/>
                </a:schemeClr>
              </a:buClr>
              <a:buFont typeface="Wingdings" pitchFamily="2" charset="2"/>
              <a:buChar char="§"/>
              <a:defRPr lang="en-US" sz="1100" kern="1200" dirty="0" smtClean="0">
                <a:solidFill>
                  <a:schemeClr val="tx1"/>
                </a:solidFill>
                <a:latin typeface="Arial" panose="020B0604020202020204" pitchFamily="34" charset="0"/>
                <a:ea typeface="+mn-ea"/>
                <a:cs typeface="Arial" panose="020B0604020202020204" pitchFamily="34" charset="0"/>
              </a:defRPr>
            </a:lvl1pPr>
            <a:lvl2pPr marL="628650" indent="-251460" algn="l" defTabSz="501174" rtl="0" eaLnBrk="0" fontAlgn="base" hangingPunct="0">
              <a:lnSpc>
                <a:spcPct val="120000"/>
              </a:lnSpc>
              <a:spcBef>
                <a:spcPct val="20000"/>
              </a:spcBef>
              <a:spcAft>
                <a:spcPct val="0"/>
              </a:spcAft>
              <a:buClr>
                <a:srgbClr val="005288"/>
              </a:buClr>
              <a:buSzPct val="100000"/>
              <a:buFont typeface="Arial" panose="020B0604020202020204" pitchFamily="34" charset="0"/>
              <a:buChar char="•"/>
              <a:defRPr lang="en-US" sz="1100" kern="1200" dirty="0" smtClean="0">
                <a:solidFill>
                  <a:schemeClr val="tx1"/>
                </a:solidFill>
                <a:latin typeface="Arial" panose="020B0604020202020204" pitchFamily="34" charset="0"/>
                <a:ea typeface="+mn-ea"/>
                <a:cs typeface="Arial" panose="020B0604020202020204" pitchFamily="34" charset="0"/>
              </a:defRPr>
            </a:lvl2pPr>
            <a:lvl3pPr marL="1005840" indent="-251460" algn="l" defTabSz="501174" rtl="0" eaLnBrk="0" fontAlgn="base" hangingPunct="0">
              <a:lnSpc>
                <a:spcPct val="120000"/>
              </a:lnSpc>
              <a:spcBef>
                <a:spcPct val="20000"/>
              </a:spcBef>
              <a:spcAft>
                <a:spcPct val="0"/>
              </a:spcAft>
              <a:buClr>
                <a:srgbClr val="005288"/>
              </a:buClr>
              <a:buFont typeface="Courier New" panose="02070309020205020404" pitchFamily="49" charset="0"/>
              <a:buChar char="o"/>
              <a:defRPr lang="en-US" sz="1100" kern="1200" dirty="0" smtClean="0">
                <a:solidFill>
                  <a:schemeClr val="tx1"/>
                </a:solidFill>
                <a:latin typeface="Arial" panose="020B0604020202020204" pitchFamily="34" charset="0"/>
                <a:ea typeface="+mn-ea"/>
                <a:cs typeface="Arial" panose="020B0604020202020204" pitchFamily="34" charset="0"/>
              </a:defRPr>
            </a:lvl3pPr>
            <a:lvl4pPr marL="1381284" indent="-249714" algn="l" defTabSz="501174" rtl="0" eaLnBrk="0" fontAlgn="base" hangingPunct="0">
              <a:lnSpc>
                <a:spcPct val="120000"/>
              </a:lnSpc>
              <a:spcBef>
                <a:spcPct val="20000"/>
              </a:spcBef>
              <a:spcAft>
                <a:spcPct val="0"/>
              </a:spcAft>
              <a:buClr>
                <a:srgbClr val="005288"/>
              </a:buClr>
              <a:buSzPct val="85000"/>
              <a:buFont typeface="Arial" panose="020B0604020202020204" pitchFamily="34" charset="0"/>
              <a:buChar char="•"/>
              <a:defRPr lang="en-US" sz="1100" kern="1200" dirty="0" smtClean="0">
                <a:solidFill>
                  <a:schemeClr val="tx1"/>
                </a:solidFill>
                <a:latin typeface="Arial" panose="020B0604020202020204" pitchFamily="34" charset="0"/>
                <a:ea typeface="+mn-ea"/>
                <a:cs typeface="Arial" panose="020B0604020202020204" pitchFamily="34" charset="0"/>
              </a:defRPr>
            </a:lvl4pPr>
            <a:lvl5pPr>
              <a:defRPr sz="1540">
                <a:solidFill>
                  <a:srgbClr val="005288"/>
                </a:solidFill>
                <a:latin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TextBox 8"/>
          <p:cNvSpPr txBox="1"/>
          <p:nvPr userDrawn="1"/>
        </p:nvSpPr>
        <p:spPr>
          <a:xfrm>
            <a:off x="4442460" y="7308763"/>
            <a:ext cx="1173480" cy="261610"/>
          </a:xfrm>
          <a:prstGeom prst="rect">
            <a:avLst/>
          </a:prstGeom>
          <a:noFill/>
        </p:spPr>
        <p:txBody>
          <a:bodyPr>
            <a:spAutoFit/>
          </a:bodyPr>
          <a:lstStyle/>
          <a:p>
            <a:pPr algn="ctr" defTabSz="502784">
              <a:defRPr/>
            </a:pPr>
            <a:fld id="{BC1125AE-BF9D-4E9A-87D5-37C3AA191929}" type="slidenum">
              <a:rPr lang="en-US" sz="1100" b="1">
                <a:solidFill>
                  <a:schemeClr val="tx1">
                    <a:lumMod val="65000"/>
                    <a:lumOff val="35000"/>
                  </a:schemeClr>
                </a:solidFill>
                <a:latin typeface="Arial" panose="020B0604020202020204" pitchFamily="34" charset="0"/>
                <a:cs typeface="Arial" panose="020B0604020202020204" pitchFamily="34" charset="0"/>
              </a:rPr>
              <a:pPr algn="ctr" defTabSz="502784">
                <a:defRPr/>
              </a:pPr>
              <a:t>‹#›</a:t>
            </a:fld>
            <a:endParaRPr lang="en-US" sz="1100" b="1" dirty="0">
              <a:solidFill>
                <a:schemeClr val="tx1">
                  <a:lumMod val="65000"/>
                  <a:lumOff val="35000"/>
                </a:schemeClr>
              </a:solidFill>
              <a:latin typeface="Arial" panose="020B0604020202020204" pitchFamily="34" charset="0"/>
              <a:cs typeface="Arial" panose="020B0604020202020204" pitchFamily="34" charset="0"/>
            </a:endParaRPr>
          </a:p>
        </p:txBody>
      </p:sp>
      <p:cxnSp>
        <p:nvCxnSpPr>
          <p:cNvPr id="11" name="Straight Connector 10"/>
          <p:cNvCxnSpPr/>
          <p:nvPr userDrawn="1"/>
        </p:nvCxnSpPr>
        <p:spPr>
          <a:xfrm>
            <a:off x="352743" y="7166081"/>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userDrawn="1"/>
        </p:nvCxnSpPr>
        <p:spPr>
          <a:xfrm>
            <a:off x="352743" y="858203"/>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
        <p:nvSpPr>
          <p:cNvPr id="10" name="Content Placeholder 2"/>
          <p:cNvSpPr>
            <a:spLocks noGrp="1"/>
          </p:cNvSpPr>
          <p:nvPr>
            <p:ph idx="10"/>
          </p:nvPr>
        </p:nvSpPr>
        <p:spPr>
          <a:xfrm>
            <a:off x="352741" y="949961"/>
            <a:ext cx="2212848" cy="6108171"/>
          </a:xfrm>
          <a:prstGeom prst="rect">
            <a:avLst/>
          </a:prstGeom>
          <a:noFill/>
        </p:spPr>
        <p:txBody>
          <a:bodyPr/>
          <a:lstStyle>
            <a:lvl1pPr marL="0" indent="0" algn="l" defTabSz="501174" rtl="0" eaLnBrk="0" fontAlgn="base" hangingPunct="0">
              <a:lnSpc>
                <a:spcPct val="100000"/>
              </a:lnSpc>
              <a:spcBef>
                <a:spcPct val="20000"/>
              </a:spcBef>
              <a:spcAft>
                <a:spcPct val="0"/>
              </a:spcAft>
              <a:buClr>
                <a:srgbClr val="005288"/>
              </a:buClr>
              <a:buFont typeface="Wingdings" pitchFamily="2" charset="2"/>
              <a:buNone/>
              <a:defRPr lang="en-US" sz="990" i="1" kern="1200" dirty="0" smtClean="0">
                <a:solidFill>
                  <a:schemeClr val="tx1">
                    <a:lumMod val="65000"/>
                    <a:lumOff val="35000"/>
                  </a:schemeClr>
                </a:solidFill>
                <a:latin typeface="Arial" panose="020B0604020202020204" pitchFamily="34" charset="0"/>
                <a:ea typeface="+mn-ea"/>
                <a:cs typeface="Arial" panose="020B0604020202020204" pitchFamily="34" charset="0"/>
              </a:defRPr>
            </a:lvl1pPr>
            <a:lvl2pPr marL="301752" indent="-201168" algn="l" defTabSz="501174" rtl="0" eaLnBrk="0" fontAlgn="base" hangingPunct="0">
              <a:lnSpc>
                <a:spcPct val="100000"/>
              </a:lnSpc>
              <a:spcBef>
                <a:spcPct val="20000"/>
              </a:spcBef>
              <a:spcAft>
                <a:spcPct val="0"/>
              </a:spcAft>
              <a:buClr>
                <a:srgbClr val="005288"/>
              </a:buClr>
              <a:buSzPct val="100000"/>
              <a:buFont typeface="Arial" panose="020B0604020202020204" pitchFamily="34" charset="0"/>
              <a:buChar char="•"/>
              <a:defRPr lang="en-US" sz="990" i="1" kern="1200" dirty="0" smtClean="0">
                <a:solidFill>
                  <a:schemeClr val="tx1">
                    <a:lumMod val="65000"/>
                    <a:lumOff val="35000"/>
                  </a:schemeClr>
                </a:solidFill>
                <a:latin typeface="Arial" panose="020B0604020202020204" pitchFamily="34" charset="0"/>
                <a:ea typeface="+mn-ea"/>
                <a:cs typeface="Arial" panose="020B0604020202020204" pitchFamily="34" charset="0"/>
              </a:defRPr>
            </a:lvl2pPr>
            <a:lvl3pPr marL="1005840" indent="-251460" algn="l" defTabSz="501174" rtl="0" eaLnBrk="0" fontAlgn="base" hangingPunct="0">
              <a:lnSpc>
                <a:spcPct val="120000"/>
              </a:lnSpc>
              <a:spcBef>
                <a:spcPct val="20000"/>
              </a:spcBef>
              <a:spcAft>
                <a:spcPct val="0"/>
              </a:spcAft>
              <a:buClr>
                <a:srgbClr val="005288"/>
              </a:buClr>
              <a:buFont typeface="Arial" pitchFamily="34" charset="0"/>
              <a:buChar char="•"/>
              <a:defRPr lang="en-US" sz="1100" i="1" kern="1200" dirty="0" smtClean="0">
                <a:solidFill>
                  <a:schemeClr val="tx1">
                    <a:lumMod val="65000"/>
                    <a:lumOff val="35000"/>
                  </a:schemeClr>
                </a:solidFill>
                <a:latin typeface="Arial" panose="020B0604020202020204" pitchFamily="34" charset="0"/>
                <a:ea typeface="+mn-ea"/>
                <a:cs typeface="Arial" panose="020B0604020202020204" pitchFamily="34" charset="0"/>
              </a:defRPr>
            </a:lvl3pPr>
            <a:lvl4pPr marL="1381284" indent="-249714" algn="l" defTabSz="501174" rtl="0" eaLnBrk="0" fontAlgn="base" hangingPunct="0">
              <a:lnSpc>
                <a:spcPct val="120000"/>
              </a:lnSpc>
              <a:spcBef>
                <a:spcPct val="20000"/>
              </a:spcBef>
              <a:spcAft>
                <a:spcPct val="0"/>
              </a:spcAft>
              <a:buClr>
                <a:srgbClr val="005288"/>
              </a:buClr>
              <a:buSzPct val="85000"/>
              <a:buFont typeface="Courier New" pitchFamily="49" charset="0"/>
              <a:buChar char="o"/>
              <a:defRPr lang="en-US" sz="1100" i="1" kern="1200" dirty="0" smtClean="0">
                <a:solidFill>
                  <a:schemeClr val="tx1">
                    <a:lumMod val="65000"/>
                    <a:lumOff val="35000"/>
                  </a:schemeClr>
                </a:solidFill>
                <a:latin typeface="Arial" panose="020B0604020202020204" pitchFamily="34" charset="0"/>
                <a:ea typeface="+mn-ea"/>
                <a:cs typeface="Arial" panose="020B0604020202020204" pitchFamily="34" charset="0"/>
              </a:defRPr>
            </a:lvl4pPr>
            <a:lvl5pPr>
              <a:defRPr sz="1540">
                <a:solidFill>
                  <a:srgbClr val="005288"/>
                </a:solidFill>
                <a:latin typeface="Verdana" pitchFamily="34" charset="0"/>
              </a:defRPr>
            </a:lvl5pPr>
          </a:lstStyle>
          <a:p>
            <a:pPr lvl="0"/>
            <a:r>
              <a:rPr lang="en-US" dirty="0"/>
              <a:t>Click to edit Master text styles</a:t>
            </a:r>
          </a:p>
          <a:p>
            <a:pPr lvl="1"/>
            <a:r>
              <a:rPr lang="en-US" dirty="0"/>
              <a:t>Second level</a:t>
            </a:r>
          </a:p>
          <a:p>
            <a:pPr lvl="0"/>
            <a:endParaRPr lang="en-US" dirty="0"/>
          </a:p>
        </p:txBody>
      </p:sp>
      <p:cxnSp>
        <p:nvCxnSpPr>
          <p:cNvPr id="13" name="Straight Connector 12"/>
          <p:cNvCxnSpPr/>
          <p:nvPr userDrawn="1"/>
        </p:nvCxnSpPr>
        <p:spPr>
          <a:xfrm>
            <a:off x="2692718" y="966152"/>
            <a:ext cx="0" cy="6114288"/>
          </a:xfrm>
          <a:prstGeom prst="line">
            <a:avLst/>
          </a:prstGeom>
          <a:ln w="6350" cmpd="sng">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002064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mmentary_2">
    <p:spTree>
      <p:nvGrpSpPr>
        <p:cNvPr id="1" name=""/>
        <p:cNvGrpSpPr/>
        <p:nvPr/>
      </p:nvGrpSpPr>
      <p:grpSpPr>
        <a:xfrm>
          <a:off x="0" y="0"/>
          <a:ext cx="0" cy="0"/>
          <a:chOff x="0" y="0"/>
          <a:chExt cx="0" cy="0"/>
        </a:xfrm>
      </p:grpSpPr>
      <p:pic>
        <p:nvPicPr>
          <p:cNvPr id="7" name="Picture 4"/>
          <p:cNvPicPr>
            <a:picLocks noChangeAspect="1" noChangeArrowheads="1"/>
          </p:cNvPicPr>
          <p:nvPr userDrawn="1"/>
        </p:nvPicPr>
        <p:blipFill>
          <a:blip r:embed="rId2"/>
          <a:srcRect/>
          <a:stretch>
            <a:fillRect/>
          </a:stretch>
        </p:blipFill>
        <p:spPr bwMode="auto">
          <a:xfrm>
            <a:off x="8574087" y="7274032"/>
            <a:ext cx="1105377" cy="354435"/>
          </a:xfrm>
          <a:prstGeom prst="rect">
            <a:avLst/>
          </a:prstGeom>
          <a:noFill/>
          <a:ln w="9525">
            <a:noFill/>
            <a:miter lim="800000"/>
            <a:headEnd/>
            <a:tailEnd/>
          </a:ln>
        </p:spPr>
      </p:pic>
      <p:sp>
        <p:nvSpPr>
          <p:cNvPr id="2" name="Title 1"/>
          <p:cNvSpPr>
            <a:spLocks noGrp="1"/>
          </p:cNvSpPr>
          <p:nvPr>
            <p:ph type="title"/>
          </p:nvPr>
        </p:nvSpPr>
        <p:spPr>
          <a:xfrm>
            <a:off x="352044" y="207264"/>
            <a:ext cx="9354312" cy="621792"/>
          </a:xfrm>
          <a:prstGeom prst="rect">
            <a:avLst/>
          </a:prstGeom>
        </p:spPr>
        <p:txBody>
          <a:bodyPr vert="horz" lIns="91416" tIns="45708" rIns="91416" bIns="45708" anchor="ctr"/>
          <a:lstStyle>
            <a:lvl1pPr algn="l">
              <a:defRPr sz="1760" b="1" i="0" cap="none" baseline="0">
                <a:solidFill>
                  <a:srgbClr val="005288"/>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9" name="TextBox 8"/>
          <p:cNvSpPr txBox="1"/>
          <p:nvPr userDrawn="1"/>
        </p:nvSpPr>
        <p:spPr>
          <a:xfrm>
            <a:off x="4442460" y="7308763"/>
            <a:ext cx="1173480" cy="261610"/>
          </a:xfrm>
          <a:prstGeom prst="rect">
            <a:avLst/>
          </a:prstGeom>
          <a:noFill/>
        </p:spPr>
        <p:txBody>
          <a:bodyPr>
            <a:spAutoFit/>
          </a:bodyPr>
          <a:lstStyle/>
          <a:p>
            <a:pPr algn="ctr" defTabSz="502784">
              <a:defRPr/>
            </a:pPr>
            <a:fld id="{BC1125AE-BF9D-4E9A-87D5-37C3AA191929}" type="slidenum">
              <a:rPr lang="en-US" sz="1100" b="1">
                <a:solidFill>
                  <a:schemeClr val="tx1">
                    <a:lumMod val="65000"/>
                    <a:lumOff val="35000"/>
                  </a:schemeClr>
                </a:solidFill>
                <a:latin typeface="Arial" panose="020B0604020202020204" pitchFamily="34" charset="0"/>
                <a:cs typeface="Arial" panose="020B0604020202020204" pitchFamily="34" charset="0"/>
              </a:rPr>
              <a:pPr algn="ctr" defTabSz="502784">
                <a:defRPr/>
              </a:pPr>
              <a:t>‹#›</a:t>
            </a:fld>
            <a:endParaRPr lang="en-US" sz="1100" b="1" dirty="0">
              <a:solidFill>
                <a:schemeClr val="tx1">
                  <a:lumMod val="65000"/>
                  <a:lumOff val="35000"/>
                </a:schemeClr>
              </a:solidFill>
              <a:latin typeface="Arial" panose="020B0604020202020204" pitchFamily="34" charset="0"/>
              <a:cs typeface="Arial" panose="020B0604020202020204" pitchFamily="34" charset="0"/>
            </a:endParaRPr>
          </a:p>
        </p:txBody>
      </p:sp>
      <p:cxnSp>
        <p:nvCxnSpPr>
          <p:cNvPr id="11" name="Straight Connector 10"/>
          <p:cNvCxnSpPr/>
          <p:nvPr userDrawn="1"/>
        </p:nvCxnSpPr>
        <p:spPr>
          <a:xfrm>
            <a:off x="352743" y="7166081"/>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userDrawn="1"/>
        </p:nvCxnSpPr>
        <p:spPr>
          <a:xfrm>
            <a:off x="352743" y="858203"/>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userDrawn="1"/>
        </p:nvCxnSpPr>
        <p:spPr>
          <a:xfrm>
            <a:off x="2692718" y="966152"/>
            <a:ext cx="0" cy="6114288"/>
          </a:xfrm>
          <a:prstGeom prst="line">
            <a:avLst/>
          </a:prstGeom>
          <a:ln w="6350" cmpd="sng">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sp>
        <p:nvSpPr>
          <p:cNvPr id="14" name="Content Placeholder 2"/>
          <p:cNvSpPr>
            <a:spLocks noGrp="1"/>
          </p:cNvSpPr>
          <p:nvPr>
            <p:ph idx="10"/>
          </p:nvPr>
        </p:nvSpPr>
        <p:spPr>
          <a:xfrm>
            <a:off x="352741" y="949961"/>
            <a:ext cx="2212848" cy="6108171"/>
          </a:xfrm>
          <a:prstGeom prst="rect">
            <a:avLst/>
          </a:prstGeom>
          <a:noFill/>
        </p:spPr>
        <p:txBody>
          <a:bodyPr/>
          <a:lstStyle>
            <a:lvl1pPr marL="0" indent="0" algn="l" defTabSz="501174" rtl="0" eaLnBrk="0" fontAlgn="base" hangingPunct="0">
              <a:lnSpc>
                <a:spcPct val="100000"/>
              </a:lnSpc>
              <a:spcBef>
                <a:spcPct val="20000"/>
              </a:spcBef>
              <a:spcAft>
                <a:spcPct val="0"/>
              </a:spcAft>
              <a:buClr>
                <a:srgbClr val="005288"/>
              </a:buClr>
              <a:buFont typeface="Wingdings" pitchFamily="2" charset="2"/>
              <a:buNone/>
              <a:defRPr lang="en-US" sz="990" i="1" kern="1200" dirty="0" smtClean="0">
                <a:solidFill>
                  <a:schemeClr val="tx1">
                    <a:lumMod val="65000"/>
                    <a:lumOff val="35000"/>
                  </a:schemeClr>
                </a:solidFill>
                <a:latin typeface="Arial" panose="020B0604020202020204" pitchFamily="34" charset="0"/>
                <a:ea typeface="+mn-ea"/>
                <a:cs typeface="Arial" panose="020B0604020202020204" pitchFamily="34" charset="0"/>
              </a:defRPr>
            </a:lvl1pPr>
            <a:lvl2pPr marL="301752" indent="-201168" algn="l" defTabSz="501174" rtl="0" eaLnBrk="0" fontAlgn="base" hangingPunct="0">
              <a:lnSpc>
                <a:spcPct val="100000"/>
              </a:lnSpc>
              <a:spcBef>
                <a:spcPct val="20000"/>
              </a:spcBef>
              <a:spcAft>
                <a:spcPct val="0"/>
              </a:spcAft>
              <a:buClr>
                <a:srgbClr val="005288"/>
              </a:buClr>
              <a:buSzPct val="100000"/>
              <a:buFont typeface="Arial" panose="020B0604020202020204" pitchFamily="34" charset="0"/>
              <a:buChar char="•"/>
              <a:defRPr lang="en-US" sz="990" i="1" kern="1200" dirty="0" smtClean="0">
                <a:solidFill>
                  <a:schemeClr val="tx1">
                    <a:lumMod val="65000"/>
                    <a:lumOff val="35000"/>
                  </a:schemeClr>
                </a:solidFill>
                <a:latin typeface="Arial" panose="020B0604020202020204" pitchFamily="34" charset="0"/>
                <a:ea typeface="+mn-ea"/>
                <a:cs typeface="Arial" panose="020B0604020202020204" pitchFamily="34" charset="0"/>
              </a:defRPr>
            </a:lvl2pPr>
            <a:lvl3pPr marL="1005840" indent="-251460" algn="l" defTabSz="501174" rtl="0" eaLnBrk="0" fontAlgn="base" hangingPunct="0">
              <a:lnSpc>
                <a:spcPct val="120000"/>
              </a:lnSpc>
              <a:spcBef>
                <a:spcPct val="20000"/>
              </a:spcBef>
              <a:spcAft>
                <a:spcPct val="0"/>
              </a:spcAft>
              <a:buClr>
                <a:srgbClr val="005288"/>
              </a:buClr>
              <a:buFont typeface="Arial" pitchFamily="34" charset="0"/>
              <a:buChar char="•"/>
              <a:defRPr lang="en-US" sz="1100" i="1" kern="1200" dirty="0" smtClean="0">
                <a:solidFill>
                  <a:schemeClr val="tx1">
                    <a:lumMod val="65000"/>
                    <a:lumOff val="35000"/>
                  </a:schemeClr>
                </a:solidFill>
                <a:latin typeface="Arial" panose="020B0604020202020204" pitchFamily="34" charset="0"/>
                <a:ea typeface="+mn-ea"/>
                <a:cs typeface="Arial" panose="020B0604020202020204" pitchFamily="34" charset="0"/>
              </a:defRPr>
            </a:lvl3pPr>
            <a:lvl4pPr marL="1381284" indent="-249714" algn="l" defTabSz="501174" rtl="0" eaLnBrk="0" fontAlgn="base" hangingPunct="0">
              <a:lnSpc>
                <a:spcPct val="120000"/>
              </a:lnSpc>
              <a:spcBef>
                <a:spcPct val="20000"/>
              </a:spcBef>
              <a:spcAft>
                <a:spcPct val="0"/>
              </a:spcAft>
              <a:buClr>
                <a:srgbClr val="005288"/>
              </a:buClr>
              <a:buSzPct val="85000"/>
              <a:buFont typeface="Courier New" pitchFamily="49" charset="0"/>
              <a:buChar char="o"/>
              <a:defRPr lang="en-US" sz="1100" i="1" kern="1200" dirty="0" smtClean="0">
                <a:solidFill>
                  <a:schemeClr val="tx1">
                    <a:lumMod val="65000"/>
                    <a:lumOff val="35000"/>
                  </a:schemeClr>
                </a:solidFill>
                <a:latin typeface="Arial" panose="020B0604020202020204" pitchFamily="34" charset="0"/>
                <a:ea typeface="+mn-ea"/>
                <a:cs typeface="Arial" panose="020B0604020202020204" pitchFamily="34" charset="0"/>
              </a:defRPr>
            </a:lvl4pPr>
            <a:lvl5pPr>
              <a:defRPr sz="1540">
                <a:solidFill>
                  <a:srgbClr val="005288"/>
                </a:solidFill>
                <a:latin typeface="Verdana" pitchFamily="34" charset="0"/>
              </a:defRPr>
            </a:lvl5pPr>
          </a:lstStyle>
          <a:p>
            <a:pPr lvl="0"/>
            <a:r>
              <a:rPr lang="en-US" dirty="0"/>
              <a:t>Click to edit Master text styles</a:t>
            </a:r>
          </a:p>
          <a:p>
            <a:pPr lvl="1"/>
            <a:r>
              <a:rPr lang="en-US" dirty="0"/>
              <a:t>Second level</a:t>
            </a:r>
          </a:p>
          <a:p>
            <a:pPr lvl="0"/>
            <a:endParaRPr lang="en-US" dirty="0"/>
          </a:p>
        </p:txBody>
      </p:sp>
    </p:spTree>
    <p:extLst>
      <p:ext uri="{BB962C8B-B14F-4D97-AF65-F5344CB8AC3E}">
        <p14:creationId xmlns:p14="http://schemas.microsoft.com/office/powerpoint/2010/main" val="27288096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ase Study">
    <p:spTree>
      <p:nvGrpSpPr>
        <p:cNvPr id="1" name=""/>
        <p:cNvGrpSpPr/>
        <p:nvPr/>
      </p:nvGrpSpPr>
      <p:grpSpPr>
        <a:xfrm>
          <a:off x="0" y="0"/>
          <a:ext cx="0" cy="0"/>
          <a:chOff x="0" y="0"/>
          <a:chExt cx="0" cy="0"/>
        </a:xfrm>
      </p:grpSpPr>
      <p:pic>
        <p:nvPicPr>
          <p:cNvPr id="7" name="Picture 4"/>
          <p:cNvPicPr>
            <a:picLocks noChangeAspect="1" noChangeArrowheads="1"/>
          </p:cNvPicPr>
          <p:nvPr userDrawn="1"/>
        </p:nvPicPr>
        <p:blipFill>
          <a:blip r:embed="rId2"/>
          <a:srcRect/>
          <a:stretch>
            <a:fillRect/>
          </a:stretch>
        </p:blipFill>
        <p:spPr bwMode="auto">
          <a:xfrm>
            <a:off x="8574087" y="7274032"/>
            <a:ext cx="1105377" cy="354435"/>
          </a:xfrm>
          <a:prstGeom prst="rect">
            <a:avLst/>
          </a:prstGeom>
          <a:noFill/>
          <a:ln w="9525">
            <a:noFill/>
            <a:miter lim="800000"/>
            <a:headEnd/>
            <a:tailEnd/>
          </a:ln>
        </p:spPr>
      </p:pic>
      <p:sp>
        <p:nvSpPr>
          <p:cNvPr id="2" name="Title 1"/>
          <p:cNvSpPr>
            <a:spLocks noGrp="1"/>
          </p:cNvSpPr>
          <p:nvPr>
            <p:ph type="title"/>
          </p:nvPr>
        </p:nvSpPr>
        <p:spPr>
          <a:xfrm>
            <a:off x="352044" y="207264"/>
            <a:ext cx="9354312" cy="621792"/>
          </a:xfrm>
          <a:prstGeom prst="rect">
            <a:avLst/>
          </a:prstGeom>
        </p:spPr>
        <p:txBody>
          <a:bodyPr vert="horz" lIns="91416" tIns="45708" rIns="91416" bIns="45708" anchor="ctr"/>
          <a:lstStyle>
            <a:lvl1pPr algn="l">
              <a:defRPr sz="1760" b="1" i="0" cap="none" baseline="0">
                <a:solidFill>
                  <a:srgbClr val="005288"/>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8" name="Content Placeholder 2"/>
          <p:cNvSpPr>
            <a:spLocks noGrp="1"/>
          </p:cNvSpPr>
          <p:nvPr>
            <p:ph idx="1"/>
          </p:nvPr>
        </p:nvSpPr>
        <p:spPr>
          <a:xfrm>
            <a:off x="352043" y="1230582"/>
            <a:ext cx="4224528" cy="5784370"/>
          </a:xfrm>
          <a:prstGeom prst="rect">
            <a:avLst/>
          </a:prstGeom>
          <a:solidFill>
            <a:schemeClr val="bg1"/>
          </a:solidFill>
        </p:spPr>
        <p:txBody>
          <a:bodyPr/>
          <a:lstStyle>
            <a:lvl1pPr marL="201168" indent="-201168" algn="just">
              <a:lnSpc>
                <a:spcPct val="100000"/>
              </a:lnSpc>
              <a:buClr>
                <a:schemeClr val="accent1">
                  <a:lumMod val="60000"/>
                  <a:lumOff val="40000"/>
                </a:schemeClr>
              </a:buClr>
              <a:buFont typeface="Wingdings" pitchFamily="2" charset="2"/>
              <a:buChar char="§"/>
              <a:defRPr sz="935">
                <a:solidFill>
                  <a:schemeClr val="tx1"/>
                </a:solidFill>
                <a:latin typeface="Arial" panose="020B0604020202020204" pitchFamily="34" charset="0"/>
                <a:cs typeface="Arial" panose="020B0604020202020204" pitchFamily="34" charset="0"/>
              </a:defRPr>
            </a:lvl1pPr>
            <a:lvl2pPr marL="628650" indent="-251460" algn="just">
              <a:lnSpc>
                <a:spcPct val="100000"/>
              </a:lnSpc>
              <a:buClr>
                <a:srgbClr val="005288"/>
              </a:buClr>
              <a:buSzPct val="100000"/>
              <a:buFont typeface="Arial" panose="020B0604020202020204" pitchFamily="34" charset="0"/>
              <a:buChar char="•"/>
              <a:defRPr sz="935">
                <a:solidFill>
                  <a:schemeClr val="tx1"/>
                </a:solidFill>
                <a:latin typeface="Arial" panose="020B0604020202020204" pitchFamily="34" charset="0"/>
                <a:cs typeface="Arial" panose="020B0604020202020204" pitchFamily="34" charset="0"/>
              </a:defRPr>
            </a:lvl2pPr>
            <a:lvl3pPr marL="1005840" indent="-251460" algn="just">
              <a:lnSpc>
                <a:spcPct val="100000"/>
              </a:lnSpc>
              <a:buClr>
                <a:srgbClr val="005288"/>
              </a:buClr>
              <a:buFont typeface="Courier New" panose="02070309020205020404" pitchFamily="49" charset="0"/>
              <a:buChar char="o"/>
              <a:defRPr sz="935">
                <a:solidFill>
                  <a:schemeClr val="tx1"/>
                </a:solidFill>
                <a:latin typeface="Arial" panose="020B0604020202020204" pitchFamily="34" charset="0"/>
                <a:cs typeface="Arial" panose="020B0604020202020204" pitchFamily="34" charset="0"/>
              </a:defRPr>
            </a:lvl3pPr>
            <a:lvl4pPr marL="1381284" indent="-249714" algn="just">
              <a:lnSpc>
                <a:spcPct val="100000"/>
              </a:lnSpc>
              <a:buClr>
                <a:srgbClr val="005288"/>
              </a:buClr>
              <a:buSzPct val="85000"/>
              <a:buFont typeface="Courier New" pitchFamily="49" charset="0"/>
              <a:buChar char="o"/>
              <a:defRPr sz="935">
                <a:solidFill>
                  <a:schemeClr val="tx1"/>
                </a:solidFill>
                <a:latin typeface="Arial" panose="020B0604020202020204" pitchFamily="34" charset="0"/>
                <a:cs typeface="Arial" panose="020B0604020202020204" pitchFamily="34" charset="0"/>
              </a:defRPr>
            </a:lvl4pPr>
            <a:lvl5pPr>
              <a:defRPr sz="1540">
                <a:solidFill>
                  <a:srgbClr val="005288"/>
                </a:solidFill>
                <a:latin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TextBox 8"/>
          <p:cNvSpPr txBox="1"/>
          <p:nvPr userDrawn="1"/>
        </p:nvSpPr>
        <p:spPr>
          <a:xfrm>
            <a:off x="4442460" y="7308763"/>
            <a:ext cx="1173480" cy="261610"/>
          </a:xfrm>
          <a:prstGeom prst="rect">
            <a:avLst/>
          </a:prstGeom>
          <a:noFill/>
        </p:spPr>
        <p:txBody>
          <a:bodyPr>
            <a:spAutoFit/>
          </a:bodyPr>
          <a:lstStyle/>
          <a:p>
            <a:pPr algn="ctr" defTabSz="502784">
              <a:defRPr/>
            </a:pPr>
            <a:fld id="{BC1125AE-BF9D-4E9A-87D5-37C3AA191929}" type="slidenum">
              <a:rPr lang="en-US" sz="1100" b="1">
                <a:solidFill>
                  <a:schemeClr val="tx1">
                    <a:lumMod val="65000"/>
                    <a:lumOff val="35000"/>
                  </a:schemeClr>
                </a:solidFill>
                <a:latin typeface="Arial" panose="020B0604020202020204" pitchFamily="34" charset="0"/>
                <a:cs typeface="Arial" panose="020B0604020202020204" pitchFamily="34" charset="0"/>
              </a:rPr>
              <a:pPr algn="ctr" defTabSz="502784">
                <a:defRPr/>
              </a:pPr>
              <a:t>‹#›</a:t>
            </a:fld>
            <a:endParaRPr lang="en-US" sz="1100" b="1" dirty="0">
              <a:solidFill>
                <a:schemeClr val="tx1">
                  <a:lumMod val="65000"/>
                  <a:lumOff val="35000"/>
                </a:schemeClr>
              </a:solidFill>
              <a:latin typeface="Arial" panose="020B0604020202020204" pitchFamily="34" charset="0"/>
              <a:cs typeface="Arial" panose="020B0604020202020204" pitchFamily="34" charset="0"/>
            </a:endParaRPr>
          </a:p>
        </p:txBody>
      </p:sp>
      <p:cxnSp>
        <p:nvCxnSpPr>
          <p:cNvPr id="11" name="Straight Connector 10"/>
          <p:cNvCxnSpPr/>
          <p:nvPr userDrawn="1"/>
        </p:nvCxnSpPr>
        <p:spPr>
          <a:xfrm>
            <a:off x="352743" y="7166081"/>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userDrawn="1"/>
        </p:nvCxnSpPr>
        <p:spPr>
          <a:xfrm>
            <a:off x="352743" y="858203"/>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
        <p:nvSpPr>
          <p:cNvPr id="6" name="Content Placeholder 5"/>
          <p:cNvSpPr>
            <a:spLocks noGrp="1"/>
          </p:cNvSpPr>
          <p:nvPr>
            <p:ph sz="quarter" idx="10"/>
          </p:nvPr>
        </p:nvSpPr>
        <p:spPr>
          <a:xfrm>
            <a:off x="352743" y="979192"/>
            <a:ext cx="4224179" cy="238354"/>
          </a:xfrm>
          <a:prstGeom prst="rect">
            <a:avLst/>
          </a:prstGeom>
          <a:solidFill>
            <a:srgbClr val="005288"/>
          </a:solidFill>
        </p:spPr>
        <p:txBody>
          <a:bodyPr anchor="ctr"/>
          <a:lstStyle>
            <a:lvl1pPr marL="0" indent="0">
              <a:buNone/>
              <a:defRPr sz="11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16" name="Content Placeholder 5"/>
          <p:cNvSpPr>
            <a:spLocks noGrp="1"/>
          </p:cNvSpPr>
          <p:nvPr>
            <p:ph sz="quarter" idx="11"/>
          </p:nvPr>
        </p:nvSpPr>
        <p:spPr>
          <a:xfrm>
            <a:off x="4880418" y="979192"/>
            <a:ext cx="4828032" cy="238354"/>
          </a:xfrm>
          <a:prstGeom prst="rect">
            <a:avLst/>
          </a:prstGeom>
          <a:solidFill>
            <a:srgbClr val="005288"/>
          </a:solidFill>
        </p:spPr>
        <p:txBody>
          <a:bodyPr anchor="ctr"/>
          <a:lstStyle>
            <a:lvl1pPr marL="0" indent="0">
              <a:buNone/>
              <a:defRPr sz="1100" b="1">
                <a:solidFill>
                  <a:schemeClr val="bg1"/>
                </a:solidFill>
                <a:latin typeface="Arial" panose="020B0604020202020204" pitchFamily="34" charset="0"/>
                <a:cs typeface="Arial" panose="020B0604020202020204" pitchFamily="34" charset="0"/>
              </a:defRPr>
            </a:lvl1pPr>
          </a:lstStyle>
          <a:p>
            <a:pPr lvl="0"/>
            <a:endParaRPr lang="en-US" dirty="0"/>
          </a:p>
        </p:txBody>
      </p:sp>
    </p:spTree>
    <p:extLst>
      <p:ext uri="{BB962C8B-B14F-4D97-AF65-F5344CB8AC3E}">
        <p14:creationId xmlns:p14="http://schemas.microsoft.com/office/powerpoint/2010/main" val="34488747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4_Text Slide">
    <p:spTree>
      <p:nvGrpSpPr>
        <p:cNvPr id="1" name=""/>
        <p:cNvGrpSpPr/>
        <p:nvPr/>
      </p:nvGrpSpPr>
      <p:grpSpPr>
        <a:xfrm>
          <a:off x="0" y="0"/>
          <a:ext cx="0" cy="0"/>
          <a:chOff x="0" y="0"/>
          <a:chExt cx="0" cy="0"/>
        </a:xfrm>
      </p:grpSpPr>
      <p:pic>
        <p:nvPicPr>
          <p:cNvPr id="9" name="Picture 4"/>
          <p:cNvPicPr>
            <a:picLocks noChangeAspect="1" noChangeArrowheads="1"/>
          </p:cNvPicPr>
          <p:nvPr userDrawn="1"/>
        </p:nvPicPr>
        <p:blipFill>
          <a:blip r:embed="rId2"/>
          <a:srcRect/>
          <a:stretch>
            <a:fillRect/>
          </a:stretch>
        </p:blipFill>
        <p:spPr bwMode="auto">
          <a:xfrm>
            <a:off x="8574087" y="7274032"/>
            <a:ext cx="1105377" cy="354435"/>
          </a:xfrm>
          <a:prstGeom prst="rect">
            <a:avLst/>
          </a:prstGeom>
          <a:noFill/>
          <a:ln w="9525">
            <a:noFill/>
            <a:miter lim="800000"/>
            <a:headEnd/>
            <a:tailEnd/>
          </a:ln>
        </p:spPr>
      </p:pic>
      <p:sp>
        <p:nvSpPr>
          <p:cNvPr id="16" name="Title 1"/>
          <p:cNvSpPr>
            <a:spLocks noGrp="1"/>
          </p:cNvSpPr>
          <p:nvPr>
            <p:ph type="title"/>
          </p:nvPr>
        </p:nvSpPr>
        <p:spPr>
          <a:xfrm>
            <a:off x="352044" y="207264"/>
            <a:ext cx="9354312" cy="621792"/>
          </a:xfrm>
          <a:prstGeom prst="rect">
            <a:avLst/>
          </a:prstGeom>
        </p:spPr>
        <p:txBody>
          <a:bodyPr vert="horz" lIns="91416" tIns="45708" rIns="91416" bIns="45708" anchor="ctr"/>
          <a:lstStyle>
            <a:lvl1pPr algn="l">
              <a:defRPr sz="1760" b="1" i="0" cap="none" baseline="0">
                <a:solidFill>
                  <a:srgbClr val="005288"/>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13" name="Content Placeholder 2"/>
          <p:cNvSpPr>
            <a:spLocks noGrp="1"/>
          </p:cNvSpPr>
          <p:nvPr>
            <p:ph idx="1"/>
          </p:nvPr>
        </p:nvSpPr>
        <p:spPr>
          <a:xfrm>
            <a:off x="352044" y="949960"/>
            <a:ext cx="9354312" cy="1150315"/>
          </a:xfrm>
          <a:prstGeom prst="rect">
            <a:avLst/>
          </a:prstGeom>
        </p:spPr>
        <p:txBody>
          <a:bodyPr/>
          <a:lstStyle>
            <a:lvl1pPr marL="251460" indent="-251460" algn="l">
              <a:lnSpc>
                <a:spcPct val="110000"/>
              </a:lnSpc>
              <a:buClr>
                <a:schemeClr val="accent1">
                  <a:lumMod val="60000"/>
                  <a:lumOff val="40000"/>
                </a:schemeClr>
              </a:buClr>
              <a:buFont typeface="Wingdings" pitchFamily="2" charset="2"/>
              <a:buChar char="§"/>
              <a:defRPr sz="1100">
                <a:solidFill>
                  <a:schemeClr val="tx1"/>
                </a:solidFill>
                <a:latin typeface="Arial" panose="020B0604020202020204" pitchFamily="34" charset="0"/>
                <a:cs typeface="Arial" panose="020B0604020202020204" pitchFamily="34" charset="0"/>
              </a:defRPr>
            </a:lvl1pPr>
            <a:lvl2pPr marL="628650" indent="-251460" algn="l">
              <a:lnSpc>
                <a:spcPct val="110000"/>
              </a:lnSpc>
              <a:buClr>
                <a:srgbClr val="005288"/>
              </a:buClr>
              <a:buSzPct val="100000"/>
              <a:buFont typeface="Arial" panose="020B0604020202020204" pitchFamily="34" charset="0"/>
              <a:buChar char="•"/>
              <a:defRPr sz="1100">
                <a:solidFill>
                  <a:schemeClr val="tx1"/>
                </a:solidFill>
                <a:latin typeface="Arial" panose="020B0604020202020204" pitchFamily="34" charset="0"/>
                <a:cs typeface="Arial" panose="020B0604020202020204" pitchFamily="34" charset="0"/>
              </a:defRPr>
            </a:lvl2pPr>
            <a:lvl3pPr marL="1005840" indent="-251460" algn="l">
              <a:lnSpc>
                <a:spcPct val="110000"/>
              </a:lnSpc>
              <a:buClr>
                <a:srgbClr val="005288"/>
              </a:buClr>
              <a:buFont typeface="Arial" pitchFamily="34" charset="0"/>
              <a:buChar char="•"/>
              <a:defRPr sz="1100">
                <a:solidFill>
                  <a:schemeClr val="tx1"/>
                </a:solidFill>
                <a:latin typeface="Arial" panose="020B0604020202020204" pitchFamily="34" charset="0"/>
                <a:cs typeface="Arial" panose="020B0604020202020204" pitchFamily="34" charset="0"/>
              </a:defRPr>
            </a:lvl3pPr>
            <a:lvl4pPr marL="1381284" indent="-249714" algn="l">
              <a:lnSpc>
                <a:spcPct val="110000"/>
              </a:lnSpc>
              <a:buClr>
                <a:srgbClr val="005288"/>
              </a:buClr>
              <a:buSzPct val="85000"/>
              <a:buFont typeface="Courier New" pitchFamily="49" charset="0"/>
              <a:buChar char="o"/>
              <a:defRPr sz="1100">
                <a:solidFill>
                  <a:schemeClr val="tx1"/>
                </a:solidFill>
                <a:latin typeface="Arial" panose="020B0604020202020204" pitchFamily="34" charset="0"/>
                <a:cs typeface="Arial" panose="020B0604020202020204" pitchFamily="34" charset="0"/>
              </a:defRPr>
            </a:lvl4pPr>
            <a:lvl5pPr>
              <a:defRPr sz="1540">
                <a:solidFill>
                  <a:srgbClr val="005288"/>
                </a:solidFill>
                <a:latin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4" name="Content Placeholder 2"/>
          <p:cNvSpPr>
            <a:spLocks noGrp="1"/>
          </p:cNvSpPr>
          <p:nvPr>
            <p:ph idx="10"/>
          </p:nvPr>
        </p:nvSpPr>
        <p:spPr>
          <a:xfrm>
            <a:off x="355936" y="2255449"/>
            <a:ext cx="4526280" cy="4663440"/>
          </a:xfrm>
          <a:prstGeom prst="rect">
            <a:avLst/>
          </a:prstGeom>
        </p:spPr>
        <p:txBody>
          <a:bodyPr/>
          <a:lstStyle>
            <a:lvl1pPr marL="251460" indent="-251460" algn="l">
              <a:lnSpc>
                <a:spcPct val="110000"/>
              </a:lnSpc>
              <a:buClr>
                <a:schemeClr val="accent1">
                  <a:lumMod val="60000"/>
                  <a:lumOff val="40000"/>
                </a:schemeClr>
              </a:buClr>
              <a:buFont typeface="Wingdings" pitchFamily="2" charset="2"/>
              <a:buChar char="§"/>
              <a:defRPr sz="1100">
                <a:solidFill>
                  <a:schemeClr val="tx1"/>
                </a:solidFill>
                <a:latin typeface="Arial" panose="020B0604020202020204" pitchFamily="34" charset="0"/>
                <a:cs typeface="Arial" panose="020B0604020202020204" pitchFamily="34" charset="0"/>
              </a:defRPr>
            </a:lvl1pPr>
            <a:lvl2pPr marL="628650" indent="-251460" algn="l">
              <a:lnSpc>
                <a:spcPct val="110000"/>
              </a:lnSpc>
              <a:buClr>
                <a:srgbClr val="005288"/>
              </a:buClr>
              <a:buSzPct val="100000"/>
              <a:buFont typeface="Arial" panose="020B0604020202020204" pitchFamily="34" charset="0"/>
              <a:buChar char="•"/>
              <a:defRPr sz="1100">
                <a:solidFill>
                  <a:schemeClr val="tx1"/>
                </a:solidFill>
                <a:latin typeface="Arial" panose="020B0604020202020204" pitchFamily="34" charset="0"/>
                <a:cs typeface="Arial" panose="020B0604020202020204" pitchFamily="34" charset="0"/>
              </a:defRPr>
            </a:lvl2pPr>
            <a:lvl3pPr marL="1005840" indent="-251460" algn="l">
              <a:lnSpc>
                <a:spcPct val="110000"/>
              </a:lnSpc>
              <a:buClr>
                <a:srgbClr val="005288"/>
              </a:buClr>
              <a:buFont typeface="Arial" pitchFamily="34" charset="0"/>
              <a:buChar char="•"/>
              <a:defRPr sz="1100">
                <a:solidFill>
                  <a:schemeClr val="tx1"/>
                </a:solidFill>
                <a:latin typeface="Arial" panose="020B0604020202020204" pitchFamily="34" charset="0"/>
                <a:cs typeface="Arial" panose="020B0604020202020204" pitchFamily="34" charset="0"/>
              </a:defRPr>
            </a:lvl3pPr>
            <a:lvl4pPr marL="1381284" indent="-249714" algn="l">
              <a:lnSpc>
                <a:spcPct val="110000"/>
              </a:lnSpc>
              <a:buClr>
                <a:srgbClr val="005288"/>
              </a:buClr>
              <a:buSzPct val="85000"/>
              <a:buFont typeface="Courier New" pitchFamily="49" charset="0"/>
              <a:buChar char="o"/>
              <a:defRPr sz="1100">
                <a:solidFill>
                  <a:schemeClr val="tx1"/>
                </a:solidFill>
                <a:latin typeface="Arial" panose="020B0604020202020204" pitchFamily="34" charset="0"/>
                <a:cs typeface="Arial" panose="020B0604020202020204" pitchFamily="34" charset="0"/>
              </a:defRPr>
            </a:lvl4pPr>
            <a:lvl5pPr>
              <a:defRPr sz="1540">
                <a:solidFill>
                  <a:srgbClr val="005288"/>
                </a:solidFill>
                <a:latin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5" name="Content Placeholder 2"/>
          <p:cNvSpPr>
            <a:spLocks noGrp="1"/>
          </p:cNvSpPr>
          <p:nvPr>
            <p:ph idx="11"/>
          </p:nvPr>
        </p:nvSpPr>
        <p:spPr>
          <a:xfrm>
            <a:off x="5174865" y="2255449"/>
            <a:ext cx="4526280" cy="4663440"/>
          </a:xfrm>
          <a:prstGeom prst="rect">
            <a:avLst/>
          </a:prstGeom>
        </p:spPr>
        <p:txBody>
          <a:bodyPr/>
          <a:lstStyle>
            <a:lvl1pPr marL="251460" indent="-251460" algn="l">
              <a:lnSpc>
                <a:spcPct val="110000"/>
              </a:lnSpc>
              <a:buClr>
                <a:schemeClr val="accent1">
                  <a:lumMod val="60000"/>
                  <a:lumOff val="40000"/>
                </a:schemeClr>
              </a:buClr>
              <a:buFont typeface="Wingdings" pitchFamily="2" charset="2"/>
              <a:buChar char="§"/>
              <a:defRPr sz="1100">
                <a:solidFill>
                  <a:schemeClr val="tx1"/>
                </a:solidFill>
                <a:latin typeface="Arial" panose="020B0604020202020204" pitchFamily="34" charset="0"/>
                <a:cs typeface="Arial" panose="020B0604020202020204" pitchFamily="34" charset="0"/>
              </a:defRPr>
            </a:lvl1pPr>
            <a:lvl2pPr marL="628650" indent="-251460" algn="l">
              <a:lnSpc>
                <a:spcPct val="110000"/>
              </a:lnSpc>
              <a:buClr>
                <a:srgbClr val="005288"/>
              </a:buClr>
              <a:buSzPct val="100000"/>
              <a:buFont typeface="Arial" panose="020B0604020202020204" pitchFamily="34" charset="0"/>
              <a:buChar char="•"/>
              <a:defRPr sz="1100">
                <a:solidFill>
                  <a:schemeClr val="tx1"/>
                </a:solidFill>
                <a:latin typeface="Arial" panose="020B0604020202020204" pitchFamily="34" charset="0"/>
                <a:cs typeface="Arial" panose="020B0604020202020204" pitchFamily="34" charset="0"/>
              </a:defRPr>
            </a:lvl2pPr>
            <a:lvl3pPr marL="1005840" indent="-251460" algn="l">
              <a:lnSpc>
                <a:spcPct val="110000"/>
              </a:lnSpc>
              <a:buClr>
                <a:srgbClr val="005288"/>
              </a:buClr>
              <a:buFont typeface="Arial" pitchFamily="34" charset="0"/>
              <a:buChar char="•"/>
              <a:defRPr sz="1100">
                <a:solidFill>
                  <a:schemeClr val="tx1"/>
                </a:solidFill>
                <a:latin typeface="Arial" panose="020B0604020202020204" pitchFamily="34" charset="0"/>
                <a:cs typeface="Arial" panose="020B0604020202020204" pitchFamily="34" charset="0"/>
              </a:defRPr>
            </a:lvl3pPr>
            <a:lvl4pPr marL="1381284" indent="-249714" algn="l">
              <a:lnSpc>
                <a:spcPct val="110000"/>
              </a:lnSpc>
              <a:buClr>
                <a:srgbClr val="005288"/>
              </a:buClr>
              <a:buSzPct val="85000"/>
              <a:buFont typeface="Courier New" pitchFamily="49" charset="0"/>
              <a:buChar char="o"/>
              <a:defRPr sz="1100">
                <a:solidFill>
                  <a:schemeClr val="tx1"/>
                </a:solidFill>
                <a:latin typeface="Arial" panose="020B0604020202020204" pitchFamily="34" charset="0"/>
                <a:cs typeface="Arial" panose="020B0604020202020204" pitchFamily="34" charset="0"/>
              </a:defRPr>
            </a:lvl4pPr>
            <a:lvl5pPr>
              <a:defRPr sz="1540">
                <a:solidFill>
                  <a:srgbClr val="005288"/>
                </a:solidFill>
                <a:latin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 name="TextBox 9"/>
          <p:cNvSpPr txBox="1"/>
          <p:nvPr userDrawn="1"/>
        </p:nvSpPr>
        <p:spPr>
          <a:xfrm>
            <a:off x="4442460" y="7308763"/>
            <a:ext cx="1173480" cy="261610"/>
          </a:xfrm>
          <a:prstGeom prst="rect">
            <a:avLst/>
          </a:prstGeom>
          <a:noFill/>
        </p:spPr>
        <p:txBody>
          <a:bodyPr>
            <a:spAutoFit/>
          </a:bodyPr>
          <a:lstStyle/>
          <a:p>
            <a:pPr algn="ctr" defTabSz="502784">
              <a:defRPr/>
            </a:pPr>
            <a:fld id="{BC1125AE-BF9D-4E9A-87D5-37C3AA191929}" type="slidenum">
              <a:rPr lang="en-US" sz="1100" b="1">
                <a:solidFill>
                  <a:schemeClr val="tx1">
                    <a:lumMod val="65000"/>
                    <a:lumOff val="35000"/>
                  </a:schemeClr>
                </a:solidFill>
                <a:latin typeface="Arial" panose="020B0604020202020204" pitchFamily="34" charset="0"/>
                <a:cs typeface="Arial" panose="020B0604020202020204" pitchFamily="34" charset="0"/>
              </a:rPr>
              <a:pPr algn="ctr" defTabSz="502784">
                <a:defRPr/>
              </a:pPr>
              <a:t>‹#›</a:t>
            </a:fld>
            <a:endParaRPr lang="en-US" sz="1100" b="1" dirty="0">
              <a:solidFill>
                <a:schemeClr val="tx1">
                  <a:lumMod val="65000"/>
                  <a:lumOff val="35000"/>
                </a:schemeClr>
              </a:solidFill>
              <a:latin typeface="Arial" panose="020B0604020202020204" pitchFamily="34" charset="0"/>
              <a:cs typeface="Arial" panose="020B0604020202020204" pitchFamily="34" charset="0"/>
            </a:endParaRPr>
          </a:p>
        </p:txBody>
      </p:sp>
      <p:cxnSp>
        <p:nvCxnSpPr>
          <p:cNvPr id="12" name="Straight Connector 11"/>
          <p:cNvCxnSpPr/>
          <p:nvPr userDrawn="1"/>
        </p:nvCxnSpPr>
        <p:spPr>
          <a:xfrm>
            <a:off x="352743" y="7166081"/>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userDrawn="1"/>
        </p:nvCxnSpPr>
        <p:spPr>
          <a:xfrm>
            <a:off x="352743" y="858203"/>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236391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6_Text Slide">
    <p:spTree>
      <p:nvGrpSpPr>
        <p:cNvPr id="1" name=""/>
        <p:cNvGrpSpPr/>
        <p:nvPr/>
      </p:nvGrpSpPr>
      <p:grpSpPr>
        <a:xfrm>
          <a:off x="0" y="0"/>
          <a:ext cx="0" cy="0"/>
          <a:chOff x="0" y="0"/>
          <a:chExt cx="0" cy="0"/>
        </a:xfrm>
      </p:grpSpPr>
      <p:pic>
        <p:nvPicPr>
          <p:cNvPr id="9" name="Picture 4"/>
          <p:cNvPicPr>
            <a:picLocks noChangeAspect="1" noChangeArrowheads="1"/>
          </p:cNvPicPr>
          <p:nvPr userDrawn="1"/>
        </p:nvPicPr>
        <p:blipFill>
          <a:blip r:embed="rId2"/>
          <a:srcRect/>
          <a:stretch>
            <a:fillRect/>
          </a:stretch>
        </p:blipFill>
        <p:spPr bwMode="auto">
          <a:xfrm>
            <a:off x="8574087" y="7274032"/>
            <a:ext cx="1105377" cy="354435"/>
          </a:xfrm>
          <a:prstGeom prst="rect">
            <a:avLst/>
          </a:prstGeom>
          <a:noFill/>
          <a:ln w="9525">
            <a:noFill/>
            <a:miter lim="800000"/>
            <a:headEnd/>
            <a:tailEnd/>
          </a:ln>
        </p:spPr>
      </p:pic>
      <p:sp>
        <p:nvSpPr>
          <p:cNvPr id="16" name="Title 1"/>
          <p:cNvSpPr>
            <a:spLocks noGrp="1"/>
          </p:cNvSpPr>
          <p:nvPr>
            <p:ph type="title"/>
          </p:nvPr>
        </p:nvSpPr>
        <p:spPr>
          <a:xfrm>
            <a:off x="352044" y="207264"/>
            <a:ext cx="9354312" cy="621792"/>
          </a:xfrm>
          <a:prstGeom prst="rect">
            <a:avLst/>
          </a:prstGeom>
        </p:spPr>
        <p:txBody>
          <a:bodyPr vert="horz" lIns="91416" tIns="45708" rIns="91416" bIns="45708" anchor="ctr"/>
          <a:lstStyle>
            <a:lvl1pPr algn="l">
              <a:defRPr sz="1760" b="1" i="0" cap="none" baseline="0">
                <a:solidFill>
                  <a:srgbClr val="005288"/>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13" name="Content Placeholder 2"/>
          <p:cNvSpPr>
            <a:spLocks noGrp="1"/>
          </p:cNvSpPr>
          <p:nvPr>
            <p:ph idx="1"/>
          </p:nvPr>
        </p:nvSpPr>
        <p:spPr>
          <a:xfrm>
            <a:off x="352044" y="949960"/>
            <a:ext cx="9354312" cy="932688"/>
          </a:xfrm>
          <a:prstGeom prst="rect">
            <a:avLst/>
          </a:prstGeom>
        </p:spPr>
        <p:txBody>
          <a:bodyPr/>
          <a:lstStyle>
            <a:lvl1pPr marL="0" indent="0" algn="just">
              <a:lnSpc>
                <a:spcPct val="110000"/>
              </a:lnSpc>
              <a:buClr>
                <a:srgbClr val="F58025"/>
              </a:buClr>
              <a:buFont typeface="Wingdings" pitchFamily="2" charset="2"/>
              <a:buNone/>
              <a:defRPr sz="1100">
                <a:solidFill>
                  <a:schemeClr val="tx1"/>
                </a:solidFill>
                <a:latin typeface="Arial" panose="020B0604020202020204" pitchFamily="34" charset="0"/>
                <a:cs typeface="Arial" panose="020B0604020202020204" pitchFamily="34" charset="0"/>
              </a:defRPr>
            </a:lvl1pPr>
            <a:lvl2pPr marL="628650" indent="-251460" algn="l">
              <a:buClr>
                <a:srgbClr val="005288"/>
              </a:buClr>
              <a:buSzPct val="85000"/>
              <a:buFont typeface="Wingdings" pitchFamily="2" charset="2"/>
              <a:buChar char="v"/>
              <a:defRPr sz="1155">
                <a:solidFill>
                  <a:schemeClr val="tx1"/>
                </a:solidFill>
                <a:latin typeface="Verdana" pitchFamily="34" charset="0"/>
              </a:defRPr>
            </a:lvl2pPr>
            <a:lvl3pPr marL="1005840" indent="-251460" algn="l">
              <a:buClr>
                <a:srgbClr val="005288"/>
              </a:buClr>
              <a:buFont typeface="Arial" pitchFamily="34" charset="0"/>
              <a:buChar char="•"/>
              <a:defRPr sz="1155">
                <a:solidFill>
                  <a:schemeClr val="tx1"/>
                </a:solidFill>
                <a:latin typeface="Verdana" pitchFamily="34" charset="0"/>
              </a:defRPr>
            </a:lvl3pPr>
            <a:lvl4pPr marL="1381284" indent="-249714" algn="l">
              <a:buClr>
                <a:srgbClr val="005288"/>
              </a:buClr>
              <a:buSzPct val="85000"/>
              <a:buFont typeface="Courier New" pitchFamily="49" charset="0"/>
              <a:buChar char="o"/>
              <a:defRPr sz="1155">
                <a:solidFill>
                  <a:schemeClr val="tx1"/>
                </a:solidFill>
                <a:latin typeface="Verdana" pitchFamily="34" charset="0"/>
              </a:defRPr>
            </a:lvl4pPr>
            <a:lvl5pPr>
              <a:defRPr sz="1540">
                <a:solidFill>
                  <a:srgbClr val="005288"/>
                </a:solidFill>
                <a:latin typeface="Verdana" pitchFamily="34" charset="0"/>
              </a:defRPr>
            </a:lvl5pPr>
          </a:lstStyle>
          <a:p>
            <a:pPr lvl="0"/>
            <a:endParaRPr lang="en-US" dirty="0"/>
          </a:p>
        </p:txBody>
      </p:sp>
      <p:sp>
        <p:nvSpPr>
          <p:cNvPr id="10" name="TextBox 9"/>
          <p:cNvSpPr txBox="1"/>
          <p:nvPr userDrawn="1"/>
        </p:nvSpPr>
        <p:spPr>
          <a:xfrm>
            <a:off x="4442460" y="7308763"/>
            <a:ext cx="1173480" cy="261610"/>
          </a:xfrm>
          <a:prstGeom prst="rect">
            <a:avLst/>
          </a:prstGeom>
          <a:noFill/>
        </p:spPr>
        <p:txBody>
          <a:bodyPr>
            <a:spAutoFit/>
          </a:bodyPr>
          <a:lstStyle/>
          <a:p>
            <a:pPr algn="ctr" defTabSz="502784">
              <a:defRPr/>
            </a:pPr>
            <a:fld id="{BC1125AE-BF9D-4E9A-87D5-37C3AA191929}" type="slidenum">
              <a:rPr lang="en-US" sz="1100" b="1">
                <a:solidFill>
                  <a:schemeClr val="tx1">
                    <a:lumMod val="65000"/>
                    <a:lumOff val="35000"/>
                  </a:schemeClr>
                </a:solidFill>
                <a:latin typeface="Arial" panose="020B0604020202020204" pitchFamily="34" charset="0"/>
                <a:cs typeface="Arial" panose="020B0604020202020204" pitchFamily="34" charset="0"/>
              </a:rPr>
              <a:pPr algn="ctr" defTabSz="502784">
                <a:defRPr/>
              </a:pPr>
              <a:t>‹#›</a:t>
            </a:fld>
            <a:endParaRPr lang="en-US" sz="1100" b="1" dirty="0">
              <a:solidFill>
                <a:schemeClr val="tx1">
                  <a:lumMod val="65000"/>
                  <a:lumOff val="35000"/>
                </a:schemeClr>
              </a:solidFill>
              <a:latin typeface="Arial" panose="020B0604020202020204" pitchFamily="34" charset="0"/>
              <a:cs typeface="Arial" panose="020B0604020202020204" pitchFamily="34" charset="0"/>
            </a:endParaRPr>
          </a:p>
        </p:txBody>
      </p:sp>
      <p:cxnSp>
        <p:nvCxnSpPr>
          <p:cNvPr id="12" name="Straight Connector 11"/>
          <p:cNvCxnSpPr/>
          <p:nvPr userDrawn="1"/>
        </p:nvCxnSpPr>
        <p:spPr>
          <a:xfrm>
            <a:off x="352743" y="7166081"/>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352743" y="858203"/>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
        <p:nvSpPr>
          <p:cNvPr id="11" name="Content Placeholder 2"/>
          <p:cNvSpPr>
            <a:spLocks noGrp="1"/>
          </p:cNvSpPr>
          <p:nvPr>
            <p:ph idx="10"/>
          </p:nvPr>
        </p:nvSpPr>
        <p:spPr>
          <a:xfrm>
            <a:off x="355936" y="2035417"/>
            <a:ext cx="4526280" cy="4663440"/>
          </a:xfrm>
          <a:prstGeom prst="rect">
            <a:avLst/>
          </a:prstGeom>
        </p:spPr>
        <p:txBody>
          <a:bodyPr/>
          <a:lstStyle>
            <a:lvl1pPr marL="251460" indent="-251460" algn="l">
              <a:lnSpc>
                <a:spcPct val="110000"/>
              </a:lnSpc>
              <a:buClr>
                <a:schemeClr val="accent1">
                  <a:lumMod val="60000"/>
                  <a:lumOff val="40000"/>
                </a:schemeClr>
              </a:buClr>
              <a:buFont typeface="Wingdings" pitchFamily="2" charset="2"/>
              <a:buChar char="§"/>
              <a:defRPr sz="1100">
                <a:solidFill>
                  <a:schemeClr val="tx1"/>
                </a:solidFill>
                <a:latin typeface="Arial" panose="020B0604020202020204" pitchFamily="34" charset="0"/>
                <a:cs typeface="Arial" panose="020B0604020202020204" pitchFamily="34" charset="0"/>
              </a:defRPr>
            </a:lvl1pPr>
            <a:lvl2pPr marL="628650" indent="-251460" algn="l">
              <a:lnSpc>
                <a:spcPct val="110000"/>
              </a:lnSpc>
              <a:buClr>
                <a:srgbClr val="005288"/>
              </a:buClr>
              <a:buSzPct val="100000"/>
              <a:buFont typeface="Arial" panose="020B0604020202020204" pitchFamily="34" charset="0"/>
              <a:buChar char="•"/>
              <a:defRPr sz="1100">
                <a:solidFill>
                  <a:schemeClr val="tx1"/>
                </a:solidFill>
                <a:latin typeface="Arial" panose="020B0604020202020204" pitchFamily="34" charset="0"/>
                <a:cs typeface="Arial" panose="020B0604020202020204" pitchFamily="34" charset="0"/>
              </a:defRPr>
            </a:lvl2pPr>
            <a:lvl3pPr marL="1005840" indent="-251460" algn="l">
              <a:lnSpc>
                <a:spcPct val="110000"/>
              </a:lnSpc>
              <a:buClr>
                <a:srgbClr val="005288"/>
              </a:buClr>
              <a:buFont typeface="Arial" pitchFamily="34" charset="0"/>
              <a:buChar char="•"/>
              <a:defRPr sz="1100">
                <a:solidFill>
                  <a:schemeClr val="tx1"/>
                </a:solidFill>
                <a:latin typeface="Arial" panose="020B0604020202020204" pitchFamily="34" charset="0"/>
                <a:cs typeface="Arial" panose="020B0604020202020204" pitchFamily="34" charset="0"/>
              </a:defRPr>
            </a:lvl3pPr>
            <a:lvl4pPr marL="1381284" indent="-249714" algn="l">
              <a:lnSpc>
                <a:spcPct val="110000"/>
              </a:lnSpc>
              <a:buClr>
                <a:srgbClr val="005288"/>
              </a:buClr>
              <a:buSzPct val="85000"/>
              <a:buFont typeface="Courier New" pitchFamily="49" charset="0"/>
              <a:buChar char="o"/>
              <a:defRPr sz="1100">
                <a:solidFill>
                  <a:schemeClr val="tx1"/>
                </a:solidFill>
                <a:latin typeface="Arial" panose="020B0604020202020204" pitchFamily="34" charset="0"/>
                <a:cs typeface="Arial" panose="020B0604020202020204" pitchFamily="34" charset="0"/>
              </a:defRPr>
            </a:lvl4pPr>
            <a:lvl5pPr>
              <a:defRPr sz="1540">
                <a:solidFill>
                  <a:srgbClr val="005288"/>
                </a:solidFill>
                <a:latin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11866858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5_Text Slide">
    <p:spTree>
      <p:nvGrpSpPr>
        <p:cNvPr id="1" name=""/>
        <p:cNvGrpSpPr/>
        <p:nvPr/>
      </p:nvGrpSpPr>
      <p:grpSpPr>
        <a:xfrm>
          <a:off x="0" y="0"/>
          <a:ext cx="0" cy="0"/>
          <a:chOff x="0" y="0"/>
          <a:chExt cx="0" cy="0"/>
        </a:xfrm>
      </p:grpSpPr>
      <p:pic>
        <p:nvPicPr>
          <p:cNvPr id="9" name="Picture 4"/>
          <p:cNvPicPr>
            <a:picLocks noChangeAspect="1" noChangeArrowheads="1"/>
          </p:cNvPicPr>
          <p:nvPr userDrawn="1"/>
        </p:nvPicPr>
        <p:blipFill>
          <a:blip r:embed="rId2"/>
          <a:srcRect/>
          <a:stretch>
            <a:fillRect/>
          </a:stretch>
        </p:blipFill>
        <p:spPr bwMode="auto">
          <a:xfrm>
            <a:off x="8574087" y="7274032"/>
            <a:ext cx="1105377" cy="354435"/>
          </a:xfrm>
          <a:prstGeom prst="rect">
            <a:avLst/>
          </a:prstGeom>
          <a:noFill/>
          <a:ln w="9525">
            <a:noFill/>
            <a:miter lim="800000"/>
            <a:headEnd/>
            <a:tailEnd/>
          </a:ln>
        </p:spPr>
      </p:pic>
      <p:sp>
        <p:nvSpPr>
          <p:cNvPr id="16" name="Title 1"/>
          <p:cNvSpPr>
            <a:spLocks noGrp="1"/>
          </p:cNvSpPr>
          <p:nvPr>
            <p:ph type="title"/>
          </p:nvPr>
        </p:nvSpPr>
        <p:spPr>
          <a:xfrm>
            <a:off x="352044" y="207264"/>
            <a:ext cx="9354312" cy="621792"/>
          </a:xfrm>
          <a:prstGeom prst="rect">
            <a:avLst/>
          </a:prstGeom>
        </p:spPr>
        <p:txBody>
          <a:bodyPr vert="horz" lIns="91416" tIns="45708" rIns="91416" bIns="45708" anchor="ctr"/>
          <a:lstStyle>
            <a:lvl1pPr algn="l">
              <a:defRPr sz="1760" b="1" i="0" cap="none" baseline="0">
                <a:solidFill>
                  <a:srgbClr val="005288"/>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11" name="Text Placeholder 10"/>
          <p:cNvSpPr>
            <a:spLocks noGrp="1"/>
          </p:cNvSpPr>
          <p:nvPr>
            <p:ph type="body" sz="quarter" idx="12"/>
          </p:nvPr>
        </p:nvSpPr>
        <p:spPr>
          <a:xfrm>
            <a:off x="352044" y="942558"/>
            <a:ext cx="4525981" cy="290170"/>
          </a:xfrm>
          <a:prstGeom prst="rect">
            <a:avLst/>
          </a:prstGeom>
          <a:solidFill>
            <a:srgbClr val="005288"/>
          </a:solidFill>
        </p:spPr>
        <p:txBody>
          <a:bodyPr anchor="ctr"/>
          <a:lstStyle>
            <a:lvl1pPr>
              <a:buNone/>
              <a:defRPr sz="1155" b="1" cap="none" baseline="0">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12" name="Text Placeholder 10"/>
          <p:cNvSpPr>
            <a:spLocks noGrp="1"/>
          </p:cNvSpPr>
          <p:nvPr>
            <p:ph type="body" sz="quarter" idx="13"/>
          </p:nvPr>
        </p:nvSpPr>
        <p:spPr>
          <a:xfrm>
            <a:off x="5180076" y="934517"/>
            <a:ext cx="4525981" cy="290170"/>
          </a:xfrm>
          <a:prstGeom prst="rect">
            <a:avLst/>
          </a:prstGeom>
          <a:solidFill>
            <a:srgbClr val="005288"/>
          </a:solidFill>
        </p:spPr>
        <p:txBody>
          <a:bodyPr anchor="ctr"/>
          <a:lstStyle>
            <a:lvl1pPr>
              <a:buNone/>
              <a:defRPr sz="1155" b="1" cap="none" baseline="0">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1" name="Text Placeholder 10"/>
          <p:cNvSpPr>
            <a:spLocks noGrp="1"/>
          </p:cNvSpPr>
          <p:nvPr>
            <p:ph type="body" sz="quarter" idx="16"/>
          </p:nvPr>
        </p:nvSpPr>
        <p:spPr>
          <a:xfrm>
            <a:off x="347132" y="4603182"/>
            <a:ext cx="4525981" cy="290170"/>
          </a:xfrm>
          <a:prstGeom prst="rect">
            <a:avLst/>
          </a:prstGeom>
          <a:solidFill>
            <a:srgbClr val="005288"/>
          </a:solidFill>
        </p:spPr>
        <p:txBody>
          <a:bodyPr anchor="ctr"/>
          <a:lstStyle>
            <a:lvl1pPr>
              <a:buNone/>
              <a:defRPr sz="1155" b="1" cap="none" baseline="0">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2" name="Text Placeholder 10"/>
          <p:cNvSpPr>
            <a:spLocks noGrp="1"/>
          </p:cNvSpPr>
          <p:nvPr>
            <p:ph type="body" sz="quarter" idx="17"/>
          </p:nvPr>
        </p:nvSpPr>
        <p:spPr>
          <a:xfrm>
            <a:off x="5175164" y="3522625"/>
            <a:ext cx="4525981" cy="290170"/>
          </a:xfrm>
          <a:prstGeom prst="rect">
            <a:avLst/>
          </a:prstGeom>
          <a:solidFill>
            <a:srgbClr val="005288"/>
          </a:solidFill>
        </p:spPr>
        <p:txBody>
          <a:bodyPr anchor="ctr"/>
          <a:lstStyle>
            <a:lvl1pPr>
              <a:buNone/>
              <a:defRPr sz="1155" b="1" cap="none" baseline="0">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6" name="Text Placeholder 10"/>
          <p:cNvSpPr>
            <a:spLocks noGrp="1"/>
          </p:cNvSpPr>
          <p:nvPr>
            <p:ph type="body" sz="quarter" idx="19"/>
          </p:nvPr>
        </p:nvSpPr>
        <p:spPr>
          <a:xfrm>
            <a:off x="351024" y="5908671"/>
            <a:ext cx="4525981" cy="290170"/>
          </a:xfrm>
          <a:prstGeom prst="rect">
            <a:avLst/>
          </a:prstGeom>
          <a:solidFill>
            <a:srgbClr val="005288"/>
          </a:solidFill>
        </p:spPr>
        <p:txBody>
          <a:bodyPr anchor="ctr"/>
          <a:lstStyle>
            <a:lvl1pPr>
              <a:buNone/>
              <a:defRPr sz="1155" b="1" cap="none" baseline="0">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8" name="TextBox 27"/>
          <p:cNvSpPr txBox="1"/>
          <p:nvPr userDrawn="1"/>
        </p:nvSpPr>
        <p:spPr>
          <a:xfrm>
            <a:off x="4442460" y="7308763"/>
            <a:ext cx="1173480" cy="261610"/>
          </a:xfrm>
          <a:prstGeom prst="rect">
            <a:avLst/>
          </a:prstGeom>
          <a:noFill/>
        </p:spPr>
        <p:txBody>
          <a:bodyPr>
            <a:spAutoFit/>
          </a:bodyPr>
          <a:lstStyle/>
          <a:p>
            <a:pPr algn="ctr" defTabSz="502784">
              <a:defRPr/>
            </a:pPr>
            <a:fld id="{BC1125AE-BF9D-4E9A-87D5-37C3AA191929}" type="slidenum">
              <a:rPr lang="en-US" sz="1100" b="1">
                <a:solidFill>
                  <a:schemeClr val="tx1">
                    <a:lumMod val="65000"/>
                    <a:lumOff val="35000"/>
                  </a:schemeClr>
                </a:solidFill>
                <a:latin typeface="Arial" panose="020B0604020202020204" pitchFamily="34" charset="0"/>
                <a:cs typeface="Arial" panose="020B0604020202020204" pitchFamily="34" charset="0"/>
              </a:rPr>
              <a:pPr algn="ctr" defTabSz="502784">
                <a:defRPr/>
              </a:pPr>
              <a:t>‹#›</a:t>
            </a:fld>
            <a:endParaRPr lang="en-US" sz="1100" b="1" dirty="0">
              <a:solidFill>
                <a:schemeClr val="tx1">
                  <a:lumMod val="65000"/>
                  <a:lumOff val="35000"/>
                </a:schemeClr>
              </a:solidFill>
              <a:latin typeface="Arial" panose="020B0604020202020204" pitchFamily="34" charset="0"/>
              <a:cs typeface="Arial" panose="020B0604020202020204" pitchFamily="34" charset="0"/>
            </a:endParaRPr>
          </a:p>
        </p:txBody>
      </p:sp>
      <p:cxnSp>
        <p:nvCxnSpPr>
          <p:cNvPr id="30" name="Straight Connector 29"/>
          <p:cNvCxnSpPr/>
          <p:nvPr userDrawn="1"/>
        </p:nvCxnSpPr>
        <p:spPr>
          <a:xfrm>
            <a:off x="352743" y="7166081"/>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userDrawn="1"/>
        </p:nvCxnSpPr>
        <p:spPr>
          <a:xfrm>
            <a:off x="352743" y="858203"/>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2"/>
          <p:cNvSpPr>
            <a:spLocks noGrp="1"/>
          </p:cNvSpPr>
          <p:nvPr>
            <p:ph idx="10"/>
          </p:nvPr>
        </p:nvSpPr>
        <p:spPr>
          <a:xfrm>
            <a:off x="355936" y="1400679"/>
            <a:ext cx="4526280" cy="3059823"/>
          </a:xfrm>
          <a:prstGeom prst="rect">
            <a:avLst/>
          </a:prstGeom>
        </p:spPr>
        <p:txBody>
          <a:bodyPr/>
          <a:lstStyle>
            <a:lvl1pPr marL="251460" indent="-251460" algn="l">
              <a:lnSpc>
                <a:spcPct val="110000"/>
              </a:lnSpc>
              <a:buClr>
                <a:schemeClr val="accent1">
                  <a:lumMod val="60000"/>
                  <a:lumOff val="40000"/>
                </a:schemeClr>
              </a:buClr>
              <a:buFont typeface="Wingdings" pitchFamily="2" charset="2"/>
              <a:buChar char="§"/>
              <a:defRPr sz="1100">
                <a:solidFill>
                  <a:schemeClr val="tx1"/>
                </a:solidFill>
                <a:latin typeface="Arial" panose="020B0604020202020204" pitchFamily="34" charset="0"/>
                <a:cs typeface="Arial" panose="020B0604020202020204" pitchFamily="34" charset="0"/>
              </a:defRPr>
            </a:lvl1pPr>
            <a:lvl2pPr marL="628650" indent="-251460" algn="l">
              <a:lnSpc>
                <a:spcPct val="110000"/>
              </a:lnSpc>
              <a:buClr>
                <a:srgbClr val="005288"/>
              </a:buClr>
              <a:buSzPct val="100000"/>
              <a:buFont typeface="Arial" panose="020B0604020202020204" pitchFamily="34" charset="0"/>
              <a:buChar char="•"/>
              <a:defRPr sz="1100">
                <a:solidFill>
                  <a:schemeClr val="tx1"/>
                </a:solidFill>
                <a:latin typeface="Arial" panose="020B0604020202020204" pitchFamily="34" charset="0"/>
                <a:cs typeface="Arial" panose="020B0604020202020204" pitchFamily="34" charset="0"/>
              </a:defRPr>
            </a:lvl2pPr>
            <a:lvl3pPr marL="1005840" indent="-251460" algn="l">
              <a:lnSpc>
                <a:spcPct val="110000"/>
              </a:lnSpc>
              <a:buClr>
                <a:srgbClr val="005288"/>
              </a:buClr>
              <a:buFont typeface="Arial" pitchFamily="34" charset="0"/>
              <a:buChar char="•"/>
              <a:defRPr sz="1100">
                <a:solidFill>
                  <a:schemeClr val="tx1"/>
                </a:solidFill>
                <a:latin typeface="Arial" panose="020B0604020202020204" pitchFamily="34" charset="0"/>
                <a:cs typeface="Arial" panose="020B0604020202020204" pitchFamily="34" charset="0"/>
              </a:defRPr>
            </a:lvl3pPr>
            <a:lvl4pPr marL="1381284" indent="-249714" algn="l">
              <a:lnSpc>
                <a:spcPct val="110000"/>
              </a:lnSpc>
              <a:buClr>
                <a:srgbClr val="005288"/>
              </a:buClr>
              <a:buSzPct val="85000"/>
              <a:buFont typeface="Courier New" pitchFamily="49" charset="0"/>
              <a:buChar char="o"/>
              <a:defRPr sz="1100">
                <a:solidFill>
                  <a:schemeClr val="tx1"/>
                </a:solidFill>
                <a:latin typeface="Arial" panose="020B0604020202020204" pitchFamily="34" charset="0"/>
                <a:cs typeface="Arial" panose="020B0604020202020204" pitchFamily="34" charset="0"/>
              </a:defRPr>
            </a:lvl4pPr>
            <a:lvl5pPr>
              <a:defRPr sz="1540">
                <a:solidFill>
                  <a:srgbClr val="005288"/>
                </a:solidFill>
                <a:latin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8" name="Content Placeholder 2"/>
          <p:cNvSpPr>
            <a:spLocks noGrp="1"/>
          </p:cNvSpPr>
          <p:nvPr>
            <p:ph idx="20"/>
          </p:nvPr>
        </p:nvSpPr>
        <p:spPr>
          <a:xfrm>
            <a:off x="346833" y="5056758"/>
            <a:ext cx="4526280" cy="743964"/>
          </a:xfrm>
          <a:prstGeom prst="rect">
            <a:avLst/>
          </a:prstGeom>
        </p:spPr>
        <p:txBody>
          <a:bodyPr/>
          <a:lstStyle>
            <a:lvl1pPr marL="251460" indent="-251460" algn="l">
              <a:lnSpc>
                <a:spcPct val="110000"/>
              </a:lnSpc>
              <a:buClr>
                <a:schemeClr val="accent1">
                  <a:lumMod val="60000"/>
                  <a:lumOff val="40000"/>
                </a:schemeClr>
              </a:buClr>
              <a:buFont typeface="Wingdings" pitchFamily="2" charset="2"/>
              <a:buChar char="§"/>
              <a:defRPr sz="1100">
                <a:solidFill>
                  <a:schemeClr val="tx1"/>
                </a:solidFill>
                <a:latin typeface="Arial" panose="020B0604020202020204" pitchFamily="34" charset="0"/>
                <a:cs typeface="Arial" panose="020B0604020202020204" pitchFamily="34" charset="0"/>
              </a:defRPr>
            </a:lvl1pPr>
            <a:lvl2pPr marL="628650" indent="-251460" algn="l">
              <a:lnSpc>
                <a:spcPct val="110000"/>
              </a:lnSpc>
              <a:buClr>
                <a:srgbClr val="005288"/>
              </a:buClr>
              <a:buSzPct val="100000"/>
              <a:buFont typeface="Arial" panose="020B0604020202020204" pitchFamily="34" charset="0"/>
              <a:buChar char="•"/>
              <a:defRPr sz="1100">
                <a:solidFill>
                  <a:schemeClr val="tx1"/>
                </a:solidFill>
                <a:latin typeface="Arial" panose="020B0604020202020204" pitchFamily="34" charset="0"/>
                <a:cs typeface="Arial" panose="020B0604020202020204" pitchFamily="34" charset="0"/>
              </a:defRPr>
            </a:lvl2pPr>
            <a:lvl3pPr marL="1005840" indent="-251460" algn="l">
              <a:lnSpc>
                <a:spcPct val="110000"/>
              </a:lnSpc>
              <a:buClr>
                <a:srgbClr val="005288"/>
              </a:buClr>
              <a:buFont typeface="Arial" pitchFamily="34" charset="0"/>
              <a:buChar char="•"/>
              <a:defRPr sz="1100">
                <a:solidFill>
                  <a:schemeClr val="tx1"/>
                </a:solidFill>
                <a:latin typeface="Arial" panose="020B0604020202020204" pitchFamily="34" charset="0"/>
                <a:cs typeface="Arial" panose="020B0604020202020204" pitchFamily="34" charset="0"/>
              </a:defRPr>
            </a:lvl3pPr>
            <a:lvl4pPr marL="1381284" indent="-249714" algn="l">
              <a:lnSpc>
                <a:spcPct val="110000"/>
              </a:lnSpc>
              <a:buClr>
                <a:srgbClr val="005288"/>
              </a:buClr>
              <a:buSzPct val="85000"/>
              <a:buFont typeface="Courier New" pitchFamily="49" charset="0"/>
              <a:buChar char="o"/>
              <a:defRPr sz="1100">
                <a:solidFill>
                  <a:schemeClr val="tx1"/>
                </a:solidFill>
                <a:latin typeface="Arial" panose="020B0604020202020204" pitchFamily="34" charset="0"/>
                <a:cs typeface="Arial" panose="020B0604020202020204" pitchFamily="34" charset="0"/>
              </a:defRPr>
            </a:lvl4pPr>
            <a:lvl5pPr>
              <a:defRPr sz="1540">
                <a:solidFill>
                  <a:srgbClr val="005288"/>
                </a:solidFill>
                <a:latin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3" name="Content Placeholder 2"/>
          <p:cNvSpPr>
            <a:spLocks noGrp="1"/>
          </p:cNvSpPr>
          <p:nvPr>
            <p:ph idx="21"/>
          </p:nvPr>
        </p:nvSpPr>
        <p:spPr>
          <a:xfrm>
            <a:off x="355936" y="6340524"/>
            <a:ext cx="4526280" cy="743964"/>
          </a:xfrm>
          <a:prstGeom prst="rect">
            <a:avLst/>
          </a:prstGeom>
        </p:spPr>
        <p:txBody>
          <a:bodyPr/>
          <a:lstStyle>
            <a:lvl1pPr marL="251460" indent="-251460" algn="l">
              <a:lnSpc>
                <a:spcPct val="110000"/>
              </a:lnSpc>
              <a:buClr>
                <a:schemeClr val="accent1">
                  <a:lumMod val="60000"/>
                  <a:lumOff val="40000"/>
                </a:schemeClr>
              </a:buClr>
              <a:buFont typeface="Wingdings" pitchFamily="2" charset="2"/>
              <a:buChar char="§"/>
              <a:defRPr sz="1100">
                <a:solidFill>
                  <a:schemeClr val="tx1"/>
                </a:solidFill>
                <a:latin typeface="Arial" panose="020B0604020202020204" pitchFamily="34" charset="0"/>
                <a:cs typeface="Arial" panose="020B0604020202020204" pitchFamily="34" charset="0"/>
              </a:defRPr>
            </a:lvl1pPr>
            <a:lvl2pPr marL="628650" indent="-251460" algn="l">
              <a:lnSpc>
                <a:spcPct val="110000"/>
              </a:lnSpc>
              <a:buClr>
                <a:srgbClr val="005288"/>
              </a:buClr>
              <a:buSzPct val="100000"/>
              <a:buFont typeface="Arial" panose="020B0604020202020204" pitchFamily="34" charset="0"/>
              <a:buChar char="•"/>
              <a:defRPr sz="1100">
                <a:solidFill>
                  <a:schemeClr val="tx1"/>
                </a:solidFill>
                <a:latin typeface="Arial" panose="020B0604020202020204" pitchFamily="34" charset="0"/>
                <a:cs typeface="Arial" panose="020B0604020202020204" pitchFamily="34" charset="0"/>
              </a:defRPr>
            </a:lvl2pPr>
            <a:lvl3pPr marL="1005840" indent="-251460" algn="l">
              <a:lnSpc>
                <a:spcPct val="110000"/>
              </a:lnSpc>
              <a:buClr>
                <a:srgbClr val="005288"/>
              </a:buClr>
              <a:buFont typeface="Arial" pitchFamily="34" charset="0"/>
              <a:buChar char="•"/>
              <a:defRPr sz="1100">
                <a:solidFill>
                  <a:schemeClr val="tx1"/>
                </a:solidFill>
                <a:latin typeface="Arial" panose="020B0604020202020204" pitchFamily="34" charset="0"/>
                <a:cs typeface="Arial" panose="020B0604020202020204" pitchFamily="34" charset="0"/>
              </a:defRPr>
            </a:lvl3pPr>
            <a:lvl4pPr marL="1381284" indent="-249714" algn="l">
              <a:lnSpc>
                <a:spcPct val="110000"/>
              </a:lnSpc>
              <a:buClr>
                <a:srgbClr val="005288"/>
              </a:buClr>
              <a:buSzPct val="85000"/>
              <a:buFont typeface="Courier New" pitchFamily="49" charset="0"/>
              <a:buChar char="o"/>
              <a:defRPr sz="1100">
                <a:solidFill>
                  <a:schemeClr val="tx1"/>
                </a:solidFill>
                <a:latin typeface="Arial" panose="020B0604020202020204" pitchFamily="34" charset="0"/>
                <a:cs typeface="Arial" panose="020B0604020202020204" pitchFamily="34" charset="0"/>
              </a:defRPr>
            </a:lvl4pPr>
            <a:lvl5pPr>
              <a:defRPr sz="1540">
                <a:solidFill>
                  <a:srgbClr val="005288"/>
                </a:solidFill>
                <a:latin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4" name="Content Placeholder 2"/>
          <p:cNvSpPr>
            <a:spLocks noGrp="1"/>
          </p:cNvSpPr>
          <p:nvPr>
            <p:ph idx="22"/>
          </p:nvPr>
        </p:nvSpPr>
        <p:spPr>
          <a:xfrm>
            <a:off x="5180076" y="1400674"/>
            <a:ext cx="4526280" cy="1979271"/>
          </a:xfrm>
          <a:prstGeom prst="rect">
            <a:avLst/>
          </a:prstGeom>
        </p:spPr>
        <p:txBody>
          <a:bodyPr/>
          <a:lstStyle>
            <a:lvl1pPr marL="251460" indent="-251460" algn="l">
              <a:lnSpc>
                <a:spcPct val="110000"/>
              </a:lnSpc>
              <a:buClr>
                <a:schemeClr val="accent1">
                  <a:lumMod val="60000"/>
                  <a:lumOff val="40000"/>
                </a:schemeClr>
              </a:buClr>
              <a:buFont typeface="Wingdings" pitchFamily="2" charset="2"/>
              <a:buChar char="§"/>
              <a:defRPr sz="1100">
                <a:solidFill>
                  <a:schemeClr val="tx1"/>
                </a:solidFill>
                <a:latin typeface="Arial" panose="020B0604020202020204" pitchFamily="34" charset="0"/>
                <a:cs typeface="Arial" panose="020B0604020202020204" pitchFamily="34" charset="0"/>
              </a:defRPr>
            </a:lvl1pPr>
            <a:lvl2pPr marL="628650" indent="-251460" algn="l">
              <a:lnSpc>
                <a:spcPct val="110000"/>
              </a:lnSpc>
              <a:buClr>
                <a:srgbClr val="005288"/>
              </a:buClr>
              <a:buSzPct val="100000"/>
              <a:buFont typeface="Arial" panose="020B0604020202020204" pitchFamily="34" charset="0"/>
              <a:buChar char="•"/>
              <a:defRPr sz="1100">
                <a:solidFill>
                  <a:schemeClr val="tx1"/>
                </a:solidFill>
                <a:latin typeface="Arial" panose="020B0604020202020204" pitchFamily="34" charset="0"/>
                <a:cs typeface="Arial" panose="020B0604020202020204" pitchFamily="34" charset="0"/>
              </a:defRPr>
            </a:lvl2pPr>
            <a:lvl3pPr marL="1005840" indent="-251460" algn="l">
              <a:lnSpc>
                <a:spcPct val="110000"/>
              </a:lnSpc>
              <a:buClr>
                <a:srgbClr val="005288"/>
              </a:buClr>
              <a:buFont typeface="Arial" pitchFamily="34" charset="0"/>
              <a:buChar char="•"/>
              <a:defRPr sz="1100">
                <a:solidFill>
                  <a:schemeClr val="tx1"/>
                </a:solidFill>
                <a:latin typeface="Arial" panose="020B0604020202020204" pitchFamily="34" charset="0"/>
                <a:cs typeface="Arial" panose="020B0604020202020204" pitchFamily="34" charset="0"/>
              </a:defRPr>
            </a:lvl3pPr>
            <a:lvl4pPr marL="1381284" indent="-249714" algn="l">
              <a:lnSpc>
                <a:spcPct val="110000"/>
              </a:lnSpc>
              <a:buClr>
                <a:srgbClr val="005288"/>
              </a:buClr>
              <a:buSzPct val="85000"/>
              <a:buFont typeface="Courier New" pitchFamily="49" charset="0"/>
              <a:buChar char="o"/>
              <a:defRPr sz="1100">
                <a:solidFill>
                  <a:schemeClr val="tx1"/>
                </a:solidFill>
                <a:latin typeface="Arial" panose="020B0604020202020204" pitchFamily="34" charset="0"/>
                <a:cs typeface="Arial" panose="020B0604020202020204" pitchFamily="34" charset="0"/>
              </a:defRPr>
            </a:lvl4pPr>
            <a:lvl5pPr>
              <a:defRPr sz="1540">
                <a:solidFill>
                  <a:srgbClr val="005288"/>
                </a:solidFill>
                <a:latin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7" name="Content Placeholder 2"/>
          <p:cNvSpPr>
            <a:spLocks noGrp="1"/>
          </p:cNvSpPr>
          <p:nvPr>
            <p:ph idx="23"/>
          </p:nvPr>
        </p:nvSpPr>
        <p:spPr>
          <a:xfrm>
            <a:off x="5180076" y="3976202"/>
            <a:ext cx="4526280" cy="2243365"/>
          </a:xfrm>
          <a:prstGeom prst="rect">
            <a:avLst/>
          </a:prstGeom>
        </p:spPr>
        <p:txBody>
          <a:bodyPr/>
          <a:lstStyle>
            <a:lvl1pPr marL="251460" indent="-251460" algn="l">
              <a:lnSpc>
                <a:spcPct val="110000"/>
              </a:lnSpc>
              <a:buClr>
                <a:schemeClr val="accent1">
                  <a:lumMod val="60000"/>
                  <a:lumOff val="40000"/>
                </a:schemeClr>
              </a:buClr>
              <a:buFont typeface="Wingdings" pitchFamily="2" charset="2"/>
              <a:buChar char="§"/>
              <a:defRPr sz="1100">
                <a:solidFill>
                  <a:schemeClr val="tx1"/>
                </a:solidFill>
                <a:latin typeface="Arial" panose="020B0604020202020204" pitchFamily="34" charset="0"/>
                <a:cs typeface="Arial" panose="020B0604020202020204" pitchFamily="34" charset="0"/>
              </a:defRPr>
            </a:lvl1pPr>
            <a:lvl2pPr marL="628650" indent="-251460" algn="l">
              <a:lnSpc>
                <a:spcPct val="110000"/>
              </a:lnSpc>
              <a:buClr>
                <a:srgbClr val="005288"/>
              </a:buClr>
              <a:buSzPct val="100000"/>
              <a:buFont typeface="Arial" panose="020B0604020202020204" pitchFamily="34" charset="0"/>
              <a:buChar char="•"/>
              <a:defRPr sz="1100">
                <a:solidFill>
                  <a:schemeClr val="tx1"/>
                </a:solidFill>
                <a:latin typeface="Arial" panose="020B0604020202020204" pitchFamily="34" charset="0"/>
                <a:cs typeface="Arial" panose="020B0604020202020204" pitchFamily="34" charset="0"/>
              </a:defRPr>
            </a:lvl2pPr>
            <a:lvl3pPr marL="1005840" indent="-251460" algn="l">
              <a:lnSpc>
                <a:spcPct val="110000"/>
              </a:lnSpc>
              <a:buClr>
                <a:srgbClr val="005288"/>
              </a:buClr>
              <a:buFont typeface="Arial" pitchFamily="34" charset="0"/>
              <a:buChar char="•"/>
              <a:defRPr sz="1100">
                <a:solidFill>
                  <a:schemeClr val="tx1"/>
                </a:solidFill>
                <a:latin typeface="Arial" panose="020B0604020202020204" pitchFamily="34" charset="0"/>
                <a:cs typeface="Arial" panose="020B0604020202020204" pitchFamily="34" charset="0"/>
              </a:defRPr>
            </a:lvl3pPr>
            <a:lvl4pPr marL="1381284" indent="-249714" algn="l">
              <a:lnSpc>
                <a:spcPct val="110000"/>
              </a:lnSpc>
              <a:buClr>
                <a:srgbClr val="005288"/>
              </a:buClr>
              <a:buSzPct val="85000"/>
              <a:buFont typeface="Courier New" pitchFamily="49" charset="0"/>
              <a:buChar char="o"/>
              <a:defRPr sz="1100">
                <a:solidFill>
                  <a:schemeClr val="tx1"/>
                </a:solidFill>
                <a:latin typeface="Arial" panose="020B0604020202020204" pitchFamily="34" charset="0"/>
                <a:cs typeface="Arial" panose="020B0604020202020204" pitchFamily="34" charset="0"/>
              </a:defRPr>
            </a:lvl4pPr>
            <a:lvl5pPr>
              <a:defRPr sz="1540">
                <a:solidFill>
                  <a:srgbClr val="005288"/>
                </a:solidFill>
                <a:latin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30686117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4"/>
          <p:cNvPicPr>
            <a:picLocks noChangeAspect="1" noChangeArrowheads="1"/>
          </p:cNvPicPr>
          <p:nvPr userDrawn="1"/>
        </p:nvPicPr>
        <p:blipFill>
          <a:blip r:embed="rId2"/>
          <a:srcRect/>
          <a:stretch>
            <a:fillRect/>
          </a:stretch>
        </p:blipFill>
        <p:spPr bwMode="auto">
          <a:xfrm>
            <a:off x="8574087" y="7274032"/>
            <a:ext cx="1105377" cy="354435"/>
          </a:xfrm>
          <a:prstGeom prst="rect">
            <a:avLst/>
          </a:prstGeom>
          <a:noFill/>
          <a:ln w="9525">
            <a:noFill/>
            <a:miter lim="800000"/>
            <a:headEnd/>
            <a:tailEnd/>
          </a:ln>
        </p:spPr>
      </p:pic>
      <p:sp>
        <p:nvSpPr>
          <p:cNvPr id="16" name="Title 1"/>
          <p:cNvSpPr>
            <a:spLocks noGrp="1"/>
          </p:cNvSpPr>
          <p:nvPr>
            <p:ph type="title"/>
          </p:nvPr>
        </p:nvSpPr>
        <p:spPr>
          <a:xfrm>
            <a:off x="352044" y="207264"/>
            <a:ext cx="9354312" cy="621792"/>
          </a:xfrm>
          <a:prstGeom prst="rect">
            <a:avLst/>
          </a:prstGeom>
        </p:spPr>
        <p:txBody>
          <a:bodyPr vert="horz" lIns="91416" tIns="45708" rIns="91416" bIns="45708" anchor="ctr"/>
          <a:lstStyle>
            <a:lvl1pPr algn="l">
              <a:defRPr sz="1760" b="1" i="0" cap="none" baseline="0">
                <a:solidFill>
                  <a:srgbClr val="005288"/>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13" name="Content Placeholder 2"/>
          <p:cNvSpPr>
            <a:spLocks noGrp="1"/>
          </p:cNvSpPr>
          <p:nvPr>
            <p:ph idx="1"/>
          </p:nvPr>
        </p:nvSpPr>
        <p:spPr>
          <a:xfrm>
            <a:off x="352044" y="949960"/>
            <a:ext cx="4530172" cy="290170"/>
          </a:xfrm>
          <a:prstGeom prst="rect">
            <a:avLst/>
          </a:prstGeom>
          <a:solidFill>
            <a:srgbClr val="005288"/>
          </a:solidFill>
        </p:spPr>
        <p:txBody>
          <a:bodyPr anchor="ctr"/>
          <a:lstStyle>
            <a:lvl1pPr marL="0" indent="0" algn="ctr">
              <a:buClr>
                <a:srgbClr val="F58025"/>
              </a:buClr>
              <a:buFont typeface="Wingdings" pitchFamily="2" charset="2"/>
              <a:buNone/>
              <a:defRPr sz="1155" b="1">
                <a:solidFill>
                  <a:schemeClr val="bg1"/>
                </a:solidFill>
                <a:latin typeface="Arial" panose="020B0604020202020204" pitchFamily="34" charset="0"/>
                <a:cs typeface="Arial" panose="020B0604020202020204" pitchFamily="34" charset="0"/>
              </a:defRPr>
            </a:lvl1pPr>
            <a:lvl2pPr marL="628650" indent="-251460" algn="l">
              <a:buClr>
                <a:srgbClr val="005288"/>
              </a:buClr>
              <a:buSzPct val="85000"/>
              <a:buFont typeface="Wingdings" pitchFamily="2" charset="2"/>
              <a:buChar char="v"/>
              <a:defRPr sz="1155">
                <a:solidFill>
                  <a:schemeClr val="tx1"/>
                </a:solidFill>
                <a:latin typeface="Verdana" pitchFamily="34" charset="0"/>
              </a:defRPr>
            </a:lvl2pPr>
            <a:lvl3pPr marL="1005840" indent="-251460" algn="l">
              <a:buClr>
                <a:srgbClr val="005288"/>
              </a:buClr>
              <a:buFont typeface="Arial" pitchFamily="34" charset="0"/>
              <a:buChar char="•"/>
              <a:defRPr sz="1155">
                <a:solidFill>
                  <a:schemeClr val="tx1"/>
                </a:solidFill>
                <a:latin typeface="Verdana" pitchFamily="34" charset="0"/>
              </a:defRPr>
            </a:lvl3pPr>
            <a:lvl4pPr marL="1381284" indent="-249714" algn="l">
              <a:buClr>
                <a:srgbClr val="005288"/>
              </a:buClr>
              <a:buSzPct val="85000"/>
              <a:buFont typeface="Courier New" pitchFamily="49" charset="0"/>
              <a:buChar char="o"/>
              <a:defRPr sz="1155">
                <a:solidFill>
                  <a:schemeClr val="tx1"/>
                </a:solidFill>
                <a:latin typeface="Verdana" pitchFamily="34" charset="0"/>
              </a:defRPr>
            </a:lvl4pPr>
            <a:lvl5pPr>
              <a:defRPr sz="1540">
                <a:solidFill>
                  <a:srgbClr val="005288"/>
                </a:solidFill>
                <a:latin typeface="Verdana" pitchFamily="34" charset="0"/>
              </a:defRPr>
            </a:lvl5pPr>
          </a:lstStyle>
          <a:p>
            <a:pPr lvl="0"/>
            <a:endParaRPr lang="en-US" dirty="0"/>
          </a:p>
        </p:txBody>
      </p:sp>
      <p:sp>
        <p:nvSpPr>
          <p:cNvPr id="14" name="Content Placeholder 2"/>
          <p:cNvSpPr>
            <a:spLocks noGrp="1"/>
          </p:cNvSpPr>
          <p:nvPr>
            <p:ph idx="10"/>
          </p:nvPr>
        </p:nvSpPr>
        <p:spPr>
          <a:xfrm>
            <a:off x="355936" y="1365793"/>
            <a:ext cx="4526280" cy="5657608"/>
          </a:xfrm>
          <a:prstGeom prst="rect">
            <a:avLst/>
          </a:prstGeom>
        </p:spPr>
        <p:txBody>
          <a:bodyPr/>
          <a:lstStyle>
            <a:lvl1pPr marL="251460" indent="-251460" algn="l">
              <a:lnSpc>
                <a:spcPct val="110000"/>
              </a:lnSpc>
              <a:buClr>
                <a:schemeClr val="accent1">
                  <a:lumMod val="60000"/>
                  <a:lumOff val="40000"/>
                </a:schemeClr>
              </a:buClr>
              <a:buFont typeface="Wingdings" pitchFamily="2" charset="2"/>
              <a:buChar char="§"/>
              <a:defRPr sz="1100">
                <a:solidFill>
                  <a:schemeClr val="tx1"/>
                </a:solidFill>
                <a:latin typeface="Arial" panose="020B0604020202020204" pitchFamily="34" charset="0"/>
                <a:cs typeface="Arial" panose="020B0604020202020204" pitchFamily="34" charset="0"/>
              </a:defRPr>
            </a:lvl1pPr>
            <a:lvl2pPr marL="628650" indent="-251460" algn="l">
              <a:lnSpc>
                <a:spcPct val="110000"/>
              </a:lnSpc>
              <a:buClr>
                <a:srgbClr val="005288"/>
              </a:buClr>
              <a:buSzPct val="100000"/>
              <a:buFont typeface="Arial" panose="020B0604020202020204" pitchFamily="34" charset="0"/>
              <a:buChar char="•"/>
              <a:defRPr sz="1100">
                <a:solidFill>
                  <a:schemeClr val="tx1"/>
                </a:solidFill>
                <a:latin typeface="Arial" panose="020B0604020202020204" pitchFamily="34" charset="0"/>
                <a:cs typeface="Arial" panose="020B0604020202020204" pitchFamily="34" charset="0"/>
              </a:defRPr>
            </a:lvl2pPr>
            <a:lvl3pPr marL="1005840" indent="-251460" algn="l">
              <a:lnSpc>
                <a:spcPct val="110000"/>
              </a:lnSpc>
              <a:buClr>
                <a:srgbClr val="005288"/>
              </a:buClr>
              <a:buFont typeface="Arial" pitchFamily="34" charset="0"/>
              <a:buChar char="•"/>
              <a:defRPr sz="1100">
                <a:solidFill>
                  <a:schemeClr val="tx1"/>
                </a:solidFill>
                <a:latin typeface="Arial" panose="020B0604020202020204" pitchFamily="34" charset="0"/>
                <a:cs typeface="Arial" panose="020B0604020202020204" pitchFamily="34" charset="0"/>
              </a:defRPr>
            </a:lvl3pPr>
            <a:lvl4pPr marL="1381284" indent="-249714" algn="l">
              <a:lnSpc>
                <a:spcPct val="110000"/>
              </a:lnSpc>
              <a:buClr>
                <a:srgbClr val="005288"/>
              </a:buClr>
              <a:buSzPct val="85000"/>
              <a:buFont typeface="Courier New" pitchFamily="49" charset="0"/>
              <a:buChar char="o"/>
              <a:defRPr sz="1100">
                <a:solidFill>
                  <a:schemeClr val="tx1"/>
                </a:solidFill>
                <a:latin typeface="Arial" panose="020B0604020202020204" pitchFamily="34" charset="0"/>
                <a:cs typeface="Arial" panose="020B0604020202020204" pitchFamily="34" charset="0"/>
              </a:defRPr>
            </a:lvl4pPr>
            <a:lvl5pPr>
              <a:defRPr sz="1540">
                <a:solidFill>
                  <a:srgbClr val="005288"/>
                </a:solidFill>
                <a:latin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5" name="Content Placeholder 2"/>
          <p:cNvSpPr>
            <a:spLocks noGrp="1"/>
          </p:cNvSpPr>
          <p:nvPr>
            <p:ph idx="11"/>
          </p:nvPr>
        </p:nvSpPr>
        <p:spPr>
          <a:xfrm>
            <a:off x="5174865" y="1365794"/>
            <a:ext cx="4526280" cy="5657607"/>
          </a:xfrm>
          <a:prstGeom prst="rect">
            <a:avLst/>
          </a:prstGeom>
        </p:spPr>
        <p:txBody>
          <a:bodyPr/>
          <a:lstStyle>
            <a:lvl1pPr marL="251460" indent="-251460" algn="l">
              <a:lnSpc>
                <a:spcPct val="110000"/>
              </a:lnSpc>
              <a:buClr>
                <a:schemeClr val="accent1">
                  <a:lumMod val="60000"/>
                  <a:lumOff val="40000"/>
                </a:schemeClr>
              </a:buClr>
              <a:buFont typeface="Wingdings" pitchFamily="2" charset="2"/>
              <a:buChar char="§"/>
              <a:defRPr sz="1100">
                <a:solidFill>
                  <a:schemeClr val="tx1"/>
                </a:solidFill>
                <a:latin typeface="Arial" panose="020B0604020202020204" pitchFamily="34" charset="0"/>
                <a:cs typeface="Arial" panose="020B0604020202020204" pitchFamily="34" charset="0"/>
              </a:defRPr>
            </a:lvl1pPr>
            <a:lvl2pPr marL="628650" indent="-251460" algn="l">
              <a:lnSpc>
                <a:spcPct val="110000"/>
              </a:lnSpc>
              <a:buClr>
                <a:srgbClr val="005288"/>
              </a:buClr>
              <a:buSzPct val="100000"/>
              <a:buFont typeface="Arial" panose="020B0604020202020204" pitchFamily="34" charset="0"/>
              <a:buChar char="•"/>
              <a:defRPr sz="1100">
                <a:solidFill>
                  <a:schemeClr val="tx1"/>
                </a:solidFill>
                <a:latin typeface="Arial" panose="020B0604020202020204" pitchFamily="34" charset="0"/>
                <a:cs typeface="Arial" panose="020B0604020202020204" pitchFamily="34" charset="0"/>
              </a:defRPr>
            </a:lvl2pPr>
            <a:lvl3pPr marL="1005840" indent="-251460" algn="l">
              <a:lnSpc>
                <a:spcPct val="110000"/>
              </a:lnSpc>
              <a:buClr>
                <a:srgbClr val="005288"/>
              </a:buClr>
              <a:buFont typeface="Arial" pitchFamily="34" charset="0"/>
              <a:buChar char="•"/>
              <a:defRPr sz="1100">
                <a:solidFill>
                  <a:schemeClr val="tx1"/>
                </a:solidFill>
                <a:latin typeface="Arial" panose="020B0604020202020204" pitchFamily="34" charset="0"/>
                <a:cs typeface="Arial" panose="020B0604020202020204" pitchFamily="34" charset="0"/>
              </a:defRPr>
            </a:lvl3pPr>
            <a:lvl4pPr marL="1381284" indent="-249714" algn="l">
              <a:lnSpc>
                <a:spcPct val="110000"/>
              </a:lnSpc>
              <a:buClr>
                <a:srgbClr val="005288"/>
              </a:buClr>
              <a:buSzPct val="85000"/>
              <a:buFont typeface="Courier New" pitchFamily="49" charset="0"/>
              <a:buChar char="o"/>
              <a:defRPr sz="1100">
                <a:solidFill>
                  <a:schemeClr val="tx1"/>
                </a:solidFill>
                <a:latin typeface="Arial" panose="020B0604020202020204" pitchFamily="34" charset="0"/>
                <a:cs typeface="Arial" panose="020B0604020202020204" pitchFamily="34" charset="0"/>
              </a:defRPr>
            </a:lvl4pPr>
            <a:lvl5pPr>
              <a:defRPr sz="1540">
                <a:solidFill>
                  <a:srgbClr val="005288"/>
                </a:solidFill>
                <a:latin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 name="Content Placeholder 2"/>
          <p:cNvSpPr>
            <a:spLocks noGrp="1"/>
          </p:cNvSpPr>
          <p:nvPr>
            <p:ph idx="12"/>
          </p:nvPr>
        </p:nvSpPr>
        <p:spPr>
          <a:xfrm>
            <a:off x="5180076" y="954747"/>
            <a:ext cx="4530172" cy="290170"/>
          </a:xfrm>
          <a:prstGeom prst="rect">
            <a:avLst/>
          </a:prstGeom>
          <a:solidFill>
            <a:srgbClr val="005288"/>
          </a:solidFill>
        </p:spPr>
        <p:txBody>
          <a:bodyPr anchor="ctr"/>
          <a:lstStyle>
            <a:lvl1pPr marL="0" indent="0" algn="ctr">
              <a:buClr>
                <a:srgbClr val="F58025"/>
              </a:buClr>
              <a:buFont typeface="Wingdings" pitchFamily="2" charset="2"/>
              <a:buNone/>
              <a:defRPr sz="1155" b="1">
                <a:solidFill>
                  <a:schemeClr val="bg1"/>
                </a:solidFill>
                <a:latin typeface="Arial" panose="020B0604020202020204" pitchFamily="34" charset="0"/>
                <a:cs typeface="Arial" panose="020B0604020202020204" pitchFamily="34" charset="0"/>
              </a:defRPr>
            </a:lvl1pPr>
            <a:lvl2pPr marL="628650" indent="-251460" algn="l">
              <a:buClr>
                <a:srgbClr val="005288"/>
              </a:buClr>
              <a:buSzPct val="85000"/>
              <a:buFont typeface="Wingdings" pitchFamily="2" charset="2"/>
              <a:buChar char="v"/>
              <a:defRPr sz="1155">
                <a:solidFill>
                  <a:schemeClr val="tx1"/>
                </a:solidFill>
                <a:latin typeface="Verdana" pitchFamily="34" charset="0"/>
              </a:defRPr>
            </a:lvl2pPr>
            <a:lvl3pPr marL="1005840" indent="-251460" algn="l">
              <a:buClr>
                <a:srgbClr val="005288"/>
              </a:buClr>
              <a:buFont typeface="Arial" pitchFamily="34" charset="0"/>
              <a:buChar char="•"/>
              <a:defRPr sz="1155">
                <a:solidFill>
                  <a:schemeClr val="tx1"/>
                </a:solidFill>
                <a:latin typeface="Verdana" pitchFamily="34" charset="0"/>
              </a:defRPr>
            </a:lvl3pPr>
            <a:lvl4pPr marL="1381284" indent="-249714" algn="l">
              <a:buClr>
                <a:srgbClr val="005288"/>
              </a:buClr>
              <a:buSzPct val="85000"/>
              <a:buFont typeface="Courier New" pitchFamily="49" charset="0"/>
              <a:buChar char="o"/>
              <a:defRPr sz="1155">
                <a:solidFill>
                  <a:schemeClr val="tx1"/>
                </a:solidFill>
                <a:latin typeface="Verdana" pitchFamily="34" charset="0"/>
              </a:defRPr>
            </a:lvl4pPr>
            <a:lvl5pPr>
              <a:defRPr sz="1540">
                <a:solidFill>
                  <a:srgbClr val="005288"/>
                </a:solidFill>
                <a:latin typeface="Verdana" pitchFamily="34" charset="0"/>
              </a:defRPr>
            </a:lvl5pPr>
          </a:lstStyle>
          <a:p>
            <a:pPr lvl="0"/>
            <a:endParaRPr lang="en-US" dirty="0"/>
          </a:p>
        </p:txBody>
      </p:sp>
      <p:sp>
        <p:nvSpPr>
          <p:cNvPr id="17" name="TextBox 16"/>
          <p:cNvSpPr txBox="1"/>
          <p:nvPr userDrawn="1"/>
        </p:nvSpPr>
        <p:spPr>
          <a:xfrm>
            <a:off x="4442460" y="7308763"/>
            <a:ext cx="1173480" cy="261610"/>
          </a:xfrm>
          <a:prstGeom prst="rect">
            <a:avLst/>
          </a:prstGeom>
          <a:noFill/>
        </p:spPr>
        <p:txBody>
          <a:bodyPr>
            <a:spAutoFit/>
          </a:bodyPr>
          <a:lstStyle/>
          <a:p>
            <a:pPr algn="ctr" defTabSz="502784">
              <a:defRPr/>
            </a:pPr>
            <a:fld id="{BC1125AE-BF9D-4E9A-87D5-37C3AA191929}" type="slidenum">
              <a:rPr lang="en-US" sz="1100" b="1">
                <a:solidFill>
                  <a:schemeClr val="tx1">
                    <a:lumMod val="65000"/>
                    <a:lumOff val="35000"/>
                  </a:schemeClr>
                </a:solidFill>
                <a:latin typeface="Arial" panose="020B0604020202020204" pitchFamily="34" charset="0"/>
                <a:cs typeface="Arial" panose="020B0604020202020204" pitchFamily="34" charset="0"/>
              </a:rPr>
              <a:pPr algn="ctr" defTabSz="502784">
                <a:defRPr/>
              </a:pPr>
              <a:t>‹#›</a:t>
            </a:fld>
            <a:endParaRPr lang="en-US" sz="1100" b="1" dirty="0">
              <a:solidFill>
                <a:schemeClr val="tx1">
                  <a:lumMod val="65000"/>
                  <a:lumOff val="35000"/>
                </a:schemeClr>
              </a:solidFill>
              <a:latin typeface="Arial" panose="020B0604020202020204" pitchFamily="34" charset="0"/>
              <a:cs typeface="Arial" panose="020B0604020202020204" pitchFamily="34" charset="0"/>
            </a:endParaRPr>
          </a:p>
        </p:txBody>
      </p:sp>
      <p:cxnSp>
        <p:nvCxnSpPr>
          <p:cNvPr id="19" name="Straight Connector 18"/>
          <p:cNvCxnSpPr/>
          <p:nvPr userDrawn="1"/>
        </p:nvCxnSpPr>
        <p:spPr>
          <a:xfrm>
            <a:off x="352743" y="7166081"/>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userDrawn="1"/>
        </p:nvCxnSpPr>
        <p:spPr>
          <a:xfrm>
            <a:off x="352743" y="858203"/>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2631773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_Text Slide">
    <p:spTree>
      <p:nvGrpSpPr>
        <p:cNvPr id="1" name=""/>
        <p:cNvGrpSpPr/>
        <p:nvPr/>
      </p:nvGrpSpPr>
      <p:grpSpPr>
        <a:xfrm>
          <a:off x="0" y="0"/>
          <a:ext cx="0" cy="0"/>
          <a:chOff x="0" y="0"/>
          <a:chExt cx="0" cy="0"/>
        </a:xfrm>
      </p:grpSpPr>
      <p:cxnSp>
        <p:nvCxnSpPr>
          <p:cNvPr id="8" name="Straight Connector 7"/>
          <p:cNvCxnSpPr/>
          <p:nvPr userDrawn="1"/>
        </p:nvCxnSpPr>
        <p:spPr>
          <a:xfrm>
            <a:off x="5029200" y="1036320"/>
            <a:ext cx="0" cy="5804112"/>
          </a:xfrm>
          <a:prstGeom prst="line">
            <a:avLst/>
          </a:prstGeom>
          <a:ln w="6350">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352743" y="3972560"/>
            <a:ext cx="9352915" cy="0"/>
          </a:xfrm>
          <a:prstGeom prst="line">
            <a:avLst/>
          </a:prstGeom>
          <a:ln w="6350">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pic>
        <p:nvPicPr>
          <p:cNvPr id="17" name="Picture 4"/>
          <p:cNvPicPr>
            <a:picLocks noChangeAspect="1" noChangeArrowheads="1"/>
          </p:cNvPicPr>
          <p:nvPr userDrawn="1"/>
        </p:nvPicPr>
        <p:blipFill>
          <a:blip r:embed="rId2"/>
          <a:srcRect/>
          <a:stretch>
            <a:fillRect/>
          </a:stretch>
        </p:blipFill>
        <p:spPr bwMode="auto">
          <a:xfrm>
            <a:off x="8574087" y="7274032"/>
            <a:ext cx="1105377" cy="354435"/>
          </a:xfrm>
          <a:prstGeom prst="rect">
            <a:avLst/>
          </a:prstGeom>
          <a:noFill/>
          <a:ln w="9525">
            <a:noFill/>
            <a:miter lim="800000"/>
            <a:headEnd/>
            <a:tailEnd/>
          </a:ln>
        </p:spPr>
      </p:pic>
      <p:sp>
        <p:nvSpPr>
          <p:cNvPr id="15" name="Title 1"/>
          <p:cNvSpPr>
            <a:spLocks noGrp="1"/>
          </p:cNvSpPr>
          <p:nvPr>
            <p:ph type="title"/>
          </p:nvPr>
        </p:nvSpPr>
        <p:spPr>
          <a:xfrm>
            <a:off x="352044" y="207264"/>
            <a:ext cx="9354312" cy="621792"/>
          </a:xfrm>
          <a:prstGeom prst="rect">
            <a:avLst/>
          </a:prstGeom>
        </p:spPr>
        <p:txBody>
          <a:bodyPr vert="horz" lIns="91416" tIns="45708" rIns="91416" bIns="45708" anchor="ctr"/>
          <a:lstStyle>
            <a:lvl1pPr algn="l">
              <a:defRPr sz="1760" b="1" i="0" cap="none" baseline="0">
                <a:solidFill>
                  <a:srgbClr val="005288"/>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12" name="Content Placeholder 2"/>
          <p:cNvSpPr>
            <a:spLocks noGrp="1"/>
          </p:cNvSpPr>
          <p:nvPr>
            <p:ph idx="1"/>
          </p:nvPr>
        </p:nvSpPr>
        <p:spPr>
          <a:xfrm>
            <a:off x="352044" y="1403537"/>
            <a:ext cx="4425696" cy="2448118"/>
          </a:xfrm>
          <a:prstGeom prst="rect">
            <a:avLst/>
          </a:prstGeom>
        </p:spPr>
        <p:txBody>
          <a:bodyPr/>
          <a:lstStyle>
            <a:lvl1pPr marL="251460" indent="-251460" algn="l">
              <a:lnSpc>
                <a:spcPct val="110000"/>
              </a:lnSpc>
              <a:buClr>
                <a:schemeClr val="accent1">
                  <a:lumMod val="60000"/>
                  <a:lumOff val="40000"/>
                </a:schemeClr>
              </a:buClr>
              <a:buFont typeface="Wingdings" pitchFamily="2" charset="2"/>
              <a:buChar char="§"/>
              <a:defRPr sz="1100">
                <a:solidFill>
                  <a:schemeClr val="tx1"/>
                </a:solidFill>
                <a:latin typeface="Arial" panose="020B0604020202020204" pitchFamily="34" charset="0"/>
                <a:cs typeface="Arial" panose="020B0604020202020204" pitchFamily="34" charset="0"/>
              </a:defRPr>
            </a:lvl1pPr>
            <a:lvl2pPr marL="628650" indent="-251460" algn="l">
              <a:lnSpc>
                <a:spcPct val="110000"/>
              </a:lnSpc>
              <a:buClr>
                <a:srgbClr val="005288"/>
              </a:buClr>
              <a:buSzPct val="100000"/>
              <a:buFont typeface="Arial" panose="020B0604020202020204" pitchFamily="34" charset="0"/>
              <a:buChar char="•"/>
              <a:defRPr sz="1100">
                <a:solidFill>
                  <a:schemeClr val="tx1"/>
                </a:solidFill>
                <a:latin typeface="Arial" panose="020B0604020202020204" pitchFamily="34" charset="0"/>
                <a:cs typeface="Arial" panose="020B0604020202020204" pitchFamily="34" charset="0"/>
              </a:defRPr>
            </a:lvl2pPr>
            <a:lvl3pPr marL="1005840" indent="-251460" algn="l">
              <a:lnSpc>
                <a:spcPct val="110000"/>
              </a:lnSpc>
              <a:buClr>
                <a:srgbClr val="005288"/>
              </a:buClr>
              <a:buFont typeface="Arial" pitchFamily="34" charset="0"/>
              <a:buChar char="•"/>
              <a:defRPr sz="1100">
                <a:solidFill>
                  <a:schemeClr val="tx1"/>
                </a:solidFill>
                <a:latin typeface="Arial" panose="020B0604020202020204" pitchFamily="34" charset="0"/>
                <a:cs typeface="Arial" panose="020B0604020202020204" pitchFamily="34" charset="0"/>
              </a:defRPr>
            </a:lvl3pPr>
            <a:lvl4pPr marL="1381284" indent="-249714" algn="l">
              <a:lnSpc>
                <a:spcPct val="110000"/>
              </a:lnSpc>
              <a:buClr>
                <a:srgbClr val="005288"/>
              </a:buClr>
              <a:buSzPct val="85000"/>
              <a:buFont typeface="Courier New" pitchFamily="49" charset="0"/>
              <a:buChar char="o"/>
              <a:defRPr sz="1100">
                <a:solidFill>
                  <a:schemeClr val="tx1"/>
                </a:solidFill>
                <a:latin typeface="Arial" panose="020B0604020202020204" pitchFamily="34" charset="0"/>
                <a:cs typeface="Arial" panose="020B0604020202020204" pitchFamily="34" charset="0"/>
              </a:defRPr>
            </a:lvl4pPr>
            <a:lvl5pPr>
              <a:defRPr sz="1540">
                <a:solidFill>
                  <a:srgbClr val="005288"/>
                </a:solidFill>
                <a:latin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4" name="Content Placeholder 2"/>
          <p:cNvSpPr>
            <a:spLocks noGrp="1"/>
          </p:cNvSpPr>
          <p:nvPr>
            <p:ph idx="11"/>
          </p:nvPr>
        </p:nvSpPr>
        <p:spPr>
          <a:xfrm>
            <a:off x="5279962" y="1403536"/>
            <a:ext cx="4425696" cy="2448119"/>
          </a:xfrm>
          <a:prstGeom prst="rect">
            <a:avLst/>
          </a:prstGeom>
        </p:spPr>
        <p:txBody>
          <a:bodyPr/>
          <a:lstStyle>
            <a:lvl1pPr marL="251460" indent="-251460" algn="l">
              <a:lnSpc>
                <a:spcPct val="110000"/>
              </a:lnSpc>
              <a:buClr>
                <a:schemeClr val="accent1">
                  <a:lumMod val="60000"/>
                  <a:lumOff val="40000"/>
                </a:schemeClr>
              </a:buClr>
              <a:buFont typeface="Wingdings" pitchFamily="2" charset="2"/>
              <a:buChar char="§"/>
              <a:defRPr sz="1100">
                <a:solidFill>
                  <a:schemeClr val="tx1"/>
                </a:solidFill>
                <a:latin typeface="Arial" panose="020B0604020202020204" pitchFamily="34" charset="0"/>
                <a:cs typeface="Arial" panose="020B0604020202020204" pitchFamily="34" charset="0"/>
              </a:defRPr>
            </a:lvl1pPr>
            <a:lvl2pPr marL="628650" indent="-251460" algn="l">
              <a:lnSpc>
                <a:spcPct val="110000"/>
              </a:lnSpc>
              <a:buClr>
                <a:srgbClr val="005288"/>
              </a:buClr>
              <a:buSzPct val="100000"/>
              <a:buFont typeface="Arial" panose="020B0604020202020204" pitchFamily="34" charset="0"/>
              <a:buChar char="•"/>
              <a:defRPr sz="1100">
                <a:solidFill>
                  <a:schemeClr val="tx1"/>
                </a:solidFill>
                <a:latin typeface="Arial" panose="020B0604020202020204" pitchFamily="34" charset="0"/>
                <a:cs typeface="Arial" panose="020B0604020202020204" pitchFamily="34" charset="0"/>
              </a:defRPr>
            </a:lvl2pPr>
            <a:lvl3pPr marL="1005840" indent="-251460" algn="l">
              <a:lnSpc>
                <a:spcPct val="110000"/>
              </a:lnSpc>
              <a:buClr>
                <a:srgbClr val="005288"/>
              </a:buClr>
              <a:buFont typeface="Arial" pitchFamily="34" charset="0"/>
              <a:buChar char="•"/>
              <a:defRPr sz="1100">
                <a:solidFill>
                  <a:schemeClr val="tx1"/>
                </a:solidFill>
                <a:latin typeface="Arial" panose="020B0604020202020204" pitchFamily="34" charset="0"/>
                <a:cs typeface="Arial" panose="020B0604020202020204" pitchFamily="34" charset="0"/>
              </a:defRPr>
            </a:lvl3pPr>
            <a:lvl4pPr marL="1381284" indent="-249714" algn="l">
              <a:lnSpc>
                <a:spcPct val="110000"/>
              </a:lnSpc>
              <a:buClr>
                <a:srgbClr val="005288"/>
              </a:buClr>
              <a:buSzPct val="85000"/>
              <a:buFont typeface="Courier New" pitchFamily="49" charset="0"/>
              <a:buChar char="o"/>
              <a:defRPr sz="1100">
                <a:solidFill>
                  <a:schemeClr val="tx1"/>
                </a:solidFill>
                <a:latin typeface="Arial" panose="020B0604020202020204" pitchFamily="34" charset="0"/>
                <a:cs typeface="Arial" panose="020B0604020202020204" pitchFamily="34" charset="0"/>
              </a:defRPr>
            </a:lvl4pPr>
            <a:lvl5pPr>
              <a:defRPr sz="1540">
                <a:solidFill>
                  <a:srgbClr val="005288"/>
                </a:solidFill>
                <a:latin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8" name="TextBox 17"/>
          <p:cNvSpPr txBox="1"/>
          <p:nvPr userDrawn="1"/>
        </p:nvSpPr>
        <p:spPr>
          <a:xfrm>
            <a:off x="4442460" y="7308763"/>
            <a:ext cx="1173480" cy="261610"/>
          </a:xfrm>
          <a:prstGeom prst="rect">
            <a:avLst/>
          </a:prstGeom>
          <a:noFill/>
        </p:spPr>
        <p:txBody>
          <a:bodyPr>
            <a:spAutoFit/>
          </a:bodyPr>
          <a:lstStyle/>
          <a:p>
            <a:pPr algn="ctr" defTabSz="502784">
              <a:defRPr/>
            </a:pPr>
            <a:fld id="{BC1125AE-BF9D-4E9A-87D5-37C3AA191929}" type="slidenum">
              <a:rPr lang="en-US" sz="1100" b="1">
                <a:solidFill>
                  <a:schemeClr val="tx1">
                    <a:lumMod val="65000"/>
                    <a:lumOff val="35000"/>
                  </a:schemeClr>
                </a:solidFill>
                <a:latin typeface="Arial" panose="020B0604020202020204" pitchFamily="34" charset="0"/>
                <a:cs typeface="Arial" panose="020B0604020202020204" pitchFamily="34" charset="0"/>
              </a:rPr>
              <a:pPr algn="ctr" defTabSz="502784">
                <a:defRPr/>
              </a:pPr>
              <a:t>‹#›</a:t>
            </a:fld>
            <a:endParaRPr lang="en-US" sz="1100" b="1" dirty="0">
              <a:solidFill>
                <a:schemeClr val="tx1">
                  <a:lumMod val="65000"/>
                  <a:lumOff val="35000"/>
                </a:schemeClr>
              </a:solidFill>
              <a:latin typeface="Arial" panose="020B0604020202020204" pitchFamily="34" charset="0"/>
              <a:cs typeface="Arial" panose="020B0604020202020204" pitchFamily="34" charset="0"/>
            </a:endParaRPr>
          </a:p>
        </p:txBody>
      </p:sp>
      <p:cxnSp>
        <p:nvCxnSpPr>
          <p:cNvPr id="20" name="Straight Connector 19"/>
          <p:cNvCxnSpPr/>
          <p:nvPr userDrawn="1"/>
        </p:nvCxnSpPr>
        <p:spPr>
          <a:xfrm>
            <a:off x="352743" y="7166081"/>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userDrawn="1"/>
        </p:nvCxnSpPr>
        <p:spPr>
          <a:xfrm>
            <a:off x="352743" y="858203"/>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
        <p:nvSpPr>
          <p:cNvPr id="23" name="Content Placeholder 2"/>
          <p:cNvSpPr>
            <a:spLocks noGrp="1"/>
          </p:cNvSpPr>
          <p:nvPr>
            <p:ph idx="14"/>
          </p:nvPr>
        </p:nvSpPr>
        <p:spPr>
          <a:xfrm>
            <a:off x="352044" y="960755"/>
            <a:ext cx="4425696" cy="290170"/>
          </a:xfrm>
          <a:prstGeom prst="rect">
            <a:avLst/>
          </a:prstGeom>
          <a:solidFill>
            <a:srgbClr val="005288"/>
          </a:solidFill>
        </p:spPr>
        <p:txBody>
          <a:bodyPr anchor="ctr"/>
          <a:lstStyle>
            <a:lvl1pPr marL="0" indent="0" algn="ctr">
              <a:buClr>
                <a:srgbClr val="F58025"/>
              </a:buClr>
              <a:buFont typeface="Wingdings" pitchFamily="2" charset="2"/>
              <a:buNone/>
              <a:defRPr sz="1155" b="1">
                <a:solidFill>
                  <a:schemeClr val="bg1"/>
                </a:solidFill>
                <a:latin typeface="Arial" panose="020B0604020202020204" pitchFamily="34" charset="0"/>
                <a:cs typeface="Arial" panose="020B0604020202020204" pitchFamily="34" charset="0"/>
              </a:defRPr>
            </a:lvl1pPr>
            <a:lvl2pPr marL="628650" indent="-251460" algn="l">
              <a:buClr>
                <a:srgbClr val="005288"/>
              </a:buClr>
              <a:buSzPct val="85000"/>
              <a:buFont typeface="Wingdings" pitchFamily="2" charset="2"/>
              <a:buChar char="v"/>
              <a:defRPr sz="1155">
                <a:solidFill>
                  <a:schemeClr val="tx1"/>
                </a:solidFill>
                <a:latin typeface="Verdana" pitchFamily="34" charset="0"/>
              </a:defRPr>
            </a:lvl2pPr>
            <a:lvl3pPr marL="1005840" indent="-251460" algn="l">
              <a:buClr>
                <a:srgbClr val="005288"/>
              </a:buClr>
              <a:buFont typeface="Arial" pitchFamily="34" charset="0"/>
              <a:buChar char="•"/>
              <a:defRPr sz="1155">
                <a:solidFill>
                  <a:schemeClr val="tx1"/>
                </a:solidFill>
                <a:latin typeface="Verdana" pitchFamily="34" charset="0"/>
              </a:defRPr>
            </a:lvl3pPr>
            <a:lvl4pPr marL="1381284" indent="-249714" algn="l">
              <a:buClr>
                <a:srgbClr val="005288"/>
              </a:buClr>
              <a:buSzPct val="85000"/>
              <a:buFont typeface="Courier New" pitchFamily="49" charset="0"/>
              <a:buChar char="o"/>
              <a:defRPr sz="1155">
                <a:solidFill>
                  <a:schemeClr val="tx1"/>
                </a:solidFill>
                <a:latin typeface="Verdana" pitchFamily="34" charset="0"/>
              </a:defRPr>
            </a:lvl4pPr>
            <a:lvl5pPr>
              <a:defRPr sz="1540">
                <a:solidFill>
                  <a:srgbClr val="005288"/>
                </a:solidFill>
                <a:latin typeface="Verdana" pitchFamily="34" charset="0"/>
              </a:defRPr>
            </a:lvl5pPr>
          </a:lstStyle>
          <a:p>
            <a:pPr lvl="0"/>
            <a:endParaRPr lang="en-US" dirty="0"/>
          </a:p>
        </p:txBody>
      </p:sp>
      <p:sp>
        <p:nvSpPr>
          <p:cNvPr id="24" name="Content Placeholder 2"/>
          <p:cNvSpPr>
            <a:spLocks noGrp="1"/>
          </p:cNvSpPr>
          <p:nvPr>
            <p:ph idx="15"/>
          </p:nvPr>
        </p:nvSpPr>
        <p:spPr>
          <a:xfrm>
            <a:off x="5280660" y="960755"/>
            <a:ext cx="4425696" cy="290170"/>
          </a:xfrm>
          <a:prstGeom prst="rect">
            <a:avLst/>
          </a:prstGeom>
          <a:solidFill>
            <a:srgbClr val="005288"/>
          </a:solidFill>
        </p:spPr>
        <p:txBody>
          <a:bodyPr anchor="ctr"/>
          <a:lstStyle>
            <a:lvl1pPr marL="0" indent="0" algn="ctr">
              <a:buClr>
                <a:srgbClr val="F58025"/>
              </a:buClr>
              <a:buFont typeface="Wingdings" pitchFamily="2" charset="2"/>
              <a:buNone/>
              <a:defRPr sz="1155" b="1">
                <a:solidFill>
                  <a:schemeClr val="bg1"/>
                </a:solidFill>
                <a:latin typeface="Arial" panose="020B0604020202020204" pitchFamily="34" charset="0"/>
                <a:cs typeface="Arial" panose="020B0604020202020204" pitchFamily="34" charset="0"/>
              </a:defRPr>
            </a:lvl1pPr>
            <a:lvl2pPr marL="628650" indent="-251460" algn="l">
              <a:buClr>
                <a:srgbClr val="005288"/>
              </a:buClr>
              <a:buSzPct val="85000"/>
              <a:buFont typeface="Wingdings" pitchFamily="2" charset="2"/>
              <a:buChar char="v"/>
              <a:defRPr sz="1155">
                <a:solidFill>
                  <a:schemeClr val="tx1"/>
                </a:solidFill>
                <a:latin typeface="Verdana" pitchFamily="34" charset="0"/>
              </a:defRPr>
            </a:lvl2pPr>
            <a:lvl3pPr marL="1005840" indent="-251460" algn="l">
              <a:buClr>
                <a:srgbClr val="005288"/>
              </a:buClr>
              <a:buFont typeface="Arial" pitchFamily="34" charset="0"/>
              <a:buChar char="•"/>
              <a:defRPr sz="1155">
                <a:solidFill>
                  <a:schemeClr val="tx1"/>
                </a:solidFill>
                <a:latin typeface="Verdana" pitchFamily="34" charset="0"/>
              </a:defRPr>
            </a:lvl3pPr>
            <a:lvl4pPr marL="1381284" indent="-249714" algn="l">
              <a:buClr>
                <a:srgbClr val="005288"/>
              </a:buClr>
              <a:buSzPct val="85000"/>
              <a:buFont typeface="Courier New" pitchFamily="49" charset="0"/>
              <a:buChar char="o"/>
              <a:defRPr sz="1155">
                <a:solidFill>
                  <a:schemeClr val="tx1"/>
                </a:solidFill>
                <a:latin typeface="Verdana" pitchFamily="34" charset="0"/>
              </a:defRPr>
            </a:lvl4pPr>
            <a:lvl5pPr>
              <a:defRPr sz="1540">
                <a:solidFill>
                  <a:srgbClr val="005288"/>
                </a:solidFill>
                <a:latin typeface="Verdana" pitchFamily="34" charset="0"/>
              </a:defRPr>
            </a:lvl5pPr>
          </a:lstStyle>
          <a:p>
            <a:pPr lvl="0"/>
            <a:endParaRPr lang="en-US" dirty="0"/>
          </a:p>
        </p:txBody>
      </p:sp>
      <p:sp>
        <p:nvSpPr>
          <p:cNvPr id="25" name="Content Placeholder 2"/>
          <p:cNvSpPr>
            <a:spLocks noGrp="1"/>
          </p:cNvSpPr>
          <p:nvPr>
            <p:ph idx="16"/>
          </p:nvPr>
        </p:nvSpPr>
        <p:spPr>
          <a:xfrm>
            <a:off x="352743" y="4543265"/>
            <a:ext cx="4425696" cy="2448118"/>
          </a:xfrm>
          <a:prstGeom prst="rect">
            <a:avLst/>
          </a:prstGeom>
        </p:spPr>
        <p:txBody>
          <a:bodyPr/>
          <a:lstStyle>
            <a:lvl1pPr marL="251460" indent="-251460" algn="l">
              <a:lnSpc>
                <a:spcPct val="110000"/>
              </a:lnSpc>
              <a:buClr>
                <a:schemeClr val="accent1">
                  <a:lumMod val="60000"/>
                  <a:lumOff val="40000"/>
                </a:schemeClr>
              </a:buClr>
              <a:buFont typeface="Wingdings" pitchFamily="2" charset="2"/>
              <a:buChar char="§"/>
              <a:defRPr sz="1100">
                <a:solidFill>
                  <a:schemeClr val="tx1"/>
                </a:solidFill>
                <a:latin typeface="Arial" panose="020B0604020202020204" pitchFamily="34" charset="0"/>
                <a:cs typeface="Arial" panose="020B0604020202020204" pitchFamily="34" charset="0"/>
              </a:defRPr>
            </a:lvl1pPr>
            <a:lvl2pPr marL="628650" indent="-251460" algn="l">
              <a:lnSpc>
                <a:spcPct val="110000"/>
              </a:lnSpc>
              <a:buClr>
                <a:srgbClr val="005288"/>
              </a:buClr>
              <a:buSzPct val="100000"/>
              <a:buFont typeface="Arial" panose="020B0604020202020204" pitchFamily="34" charset="0"/>
              <a:buChar char="•"/>
              <a:defRPr sz="1100">
                <a:solidFill>
                  <a:schemeClr val="tx1"/>
                </a:solidFill>
                <a:latin typeface="Arial" panose="020B0604020202020204" pitchFamily="34" charset="0"/>
                <a:cs typeface="Arial" panose="020B0604020202020204" pitchFamily="34" charset="0"/>
              </a:defRPr>
            </a:lvl2pPr>
            <a:lvl3pPr marL="1005840" indent="-251460" algn="l">
              <a:lnSpc>
                <a:spcPct val="110000"/>
              </a:lnSpc>
              <a:buClr>
                <a:srgbClr val="005288"/>
              </a:buClr>
              <a:buFont typeface="Arial" pitchFamily="34" charset="0"/>
              <a:buChar char="•"/>
              <a:defRPr sz="1100">
                <a:solidFill>
                  <a:schemeClr val="tx1"/>
                </a:solidFill>
                <a:latin typeface="Arial" panose="020B0604020202020204" pitchFamily="34" charset="0"/>
                <a:cs typeface="Arial" panose="020B0604020202020204" pitchFamily="34" charset="0"/>
              </a:defRPr>
            </a:lvl3pPr>
            <a:lvl4pPr marL="1381284" indent="-249714" algn="l">
              <a:lnSpc>
                <a:spcPct val="110000"/>
              </a:lnSpc>
              <a:buClr>
                <a:srgbClr val="005288"/>
              </a:buClr>
              <a:buSzPct val="85000"/>
              <a:buFont typeface="Courier New" pitchFamily="49" charset="0"/>
              <a:buChar char="o"/>
              <a:defRPr sz="1100">
                <a:solidFill>
                  <a:schemeClr val="tx1"/>
                </a:solidFill>
                <a:latin typeface="Arial" panose="020B0604020202020204" pitchFamily="34" charset="0"/>
                <a:cs typeface="Arial" panose="020B0604020202020204" pitchFamily="34" charset="0"/>
              </a:defRPr>
            </a:lvl4pPr>
            <a:lvl5pPr>
              <a:defRPr sz="1540">
                <a:solidFill>
                  <a:srgbClr val="005288"/>
                </a:solidFill>
                <a:latin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6" name="Content Placeholder 2"/>
          <p:cNvSpPr>
            <a:spLocks noGrp="1"/>
          </p:cNvSpPr>
          <p:nvPr>
            <p:ph idx="17"/>
          </p:nvPr>
        </p:nvSpPr>
        <p:spPr>
          <a:xfrm>
            <a:off x="5280660" y="4543264"/>
            <a:ext cx="4425696" cy="2448119"/>
          </a:xfrm>
          <a:prstGeom prst="rect">
            <a:avLst/>
          </a:prstGeom>
        </p:spPr>
        <p:txBody>
          <a:bodyPr/>
          <a:lstStyle>
            <a:lvl1pPr marL="251460" indent="-251460" algn="l">
              <a:lnSpc>
                <a:spcPct val="110000"/>
              </a:lnSpc>
              <a:buClr>
                <a:schemeClr val="accent1">
                  <a:lumMod val="60000"/>
                  <a:lumOff val="40000"/>
                </a:schemeClr>
              </a:buClr>
              <a:buFont typeface="Wingdings" pitchFamily="2" charset="2"/>
              <a:buChar char="§"/>
              <a:defRPr sz="1100">
                <a:solidFill>
                  <a:schemeClr val="tx1"/>
                </a:solidFill>
                <a:latin typeface="Arial" panose="020B0604020202020204" pitchFamily="34" charset="0"/>
                <a:cs typeface="Arial" panose="020B0604020202020204" pitchFamily="34" charset="0"/>
              </a:defRPr>
            </a:lvl1pPr>
            <a:lvl2pPr marL="628650" indent="-251460" algn="l">
              <a:lnSpc>
                <a:spcPct val="110000"/>
              </a:lnSpc>
              <a:buClr>
                <a:srgbClr val="005288"/>
              </a:buClr>
              <a:buSzPct val="100000"/>
              <a:buFont typeface="Arial" panose="020B0604020202020204" pitchFamily="34" charset="0"/>
              <a:buChar char="•"/>
              <a:defRPr sz="1100">
                <a:solidFill>
                  <a:schemeClr val="tx1"/>
                </a:solidFill>
                <a:latin typeface="Arial" panose="020B0604020202020204" pitchFamily="34" charset="0"/>
                <a:cs typeface="Arial" panose="020B0604020202020204" pitchFamily="34" charset="0"/>
              </a:defRPr>
            </a:lvl2pPr>
            <a:lvl3pPr marL="1005840" indent="-251460" algn="l">
              <a:lnSpc>
                <a:spcPct val="110000"/>
              </a:lnSpc>
              <a:buClr>
                <a:srgbClr val="005288"/>
              </a:buClr>
              <a:buFont typeface="Arial" pitchFamily="34" charset="0"/>
              <a:buChar char="•"/>
              <a:defRPr sz="1100">
                <a:solidFill>
                  <a:schemeClr val="tx1"/>
                </a:solidFill>
                <a:latin typeface="Arial" panose="020B0604020202020204" pitchFamily="34" charset="0"/>
                <a:cs typeface="Arial" panose="020B0604020202020204" pitchFamily="34" charset="0"/>
              </a:defRPr>
            </a:lvl3pPr>
            <a:lvl4pPr marL="1381284" indent="-249714" algn="l">
              <a:lnSpc>
                <a:spcPct val="110000"/>
              </a:lnSpc>
              <a:buClr>
                <a:srgbClr val="005288"/>
              </a:buClr>
              <a:buSzPct val="85000"/>
              <a:buFont typeface="Courier New" pitchFamily="49" charset="0"/>
              <a:buChar char="o"/>
              <a:defRPr sz="1100">
                <a:solidFill>
                  <a:schemeClr val="tx1"/>
                </a:solidFill>
                <a:latin typeface="Arial" panose="020B0604020202020204" pitchFamily="34" charset="0"/>
                <a:cs typeface="Arial" panose="020B0604020202020204" pitchFamily="34" charset="0"/>
              </a:defRPr>
            </a:lvl4pPr>
            <a:lvl5pPr>
              <a:defRPr sz="1540">
                <a:solidFill>
                  <a:srgbClr val="005288"/>
                </a:solidFill>
                <a:latin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7" name="Content Placeholder 2"/>
          <p:cNvSpPr>
            <a:spLocks noGrp="1"/>
          </p:cNvSpPr>
          <p:nvPr>
            <p:ph idx="18"/>
          </p:nvPr>
        </p:nvSpPr>
        <p:spPr>
          <a:xfrm>
            <a:off x="352743" y="4100483"/>
            <a:ext cx="4425696" cy="290170"/>
          </a:xfrm>
          <a:prstGeom prst="rect">
            <a:avLst/>
          </a:prstGeom>
          <a:solidFill>
            <a:srgbClr val="005288"/>
          </a:solidFill>
        </p:spPr>
        <p:txBody>
          <a:bodyPr anchor="ctr"/>
          <a:lstStyle>
            <a:lvl1pPr marL="0" indent="0" algn="ctr">
              <a:buClr>
                <a:srgbClr val="F58025"/>
              </a:buClr>
              <a:buFont typeface="Wingdings" pitchFamily="2" charset="2"/>
              <a:buNone/>
              <a:defRPr sz="1155" b="1">
                <a:solidFill>
                  <a:schemeClr val="bg1"/>
                </a:solidFill>
                <a:latin typeface="Arial" panose="020B0604020202020204" pitchFamily="34" charset="0"/>
                <a:cs typeface="Arial" panose="020B0604020202020204" pitchFamily="34" charset="0"/>
              </a:defRPr>
            </a:lvl1pPr>
            <a:lvl2pPr marL="628650" indent="-251460" algn="l">
              <a:buClr>
                <a:srgbClr val="005288"/>
              </a:buClr>
              <a:buSzPct val="85000"/>
              <a:buFont typeface="Wingdings" pitchFamily="2" charset="2"/>
              <a:buChar char="v"/>
              <a:defRPr sz="1155">
                <a:solidFill>
                  <a:schemeClr val="tx1"/>
                </a:solidFill>
                <a:latin typeface="Verdana" pitchFamily="34" charset="0"/>
              </a:defRPr>
            </a:lvl2pPr>
            <a:lvl3pPr marL="1005840" indent="-251460" algn="l">
              <a:buClr>
                <a:srgbClr val="005288"/>
              </a:buClr>
              <a:buFont typeface="Arial" pitchFamily="34" charset="0"/>
              <a:buChar char="•"/>
              <a:defRPr sz="1155">
                <a:solidFill>
                  <a:schemeClr val="tx1"/>
                </a:solidFill>
                <a:latin typeface="Verdana" pitchFamily="34" charset="0"/>
              </a:defRPr>
            </a:lvl3pPr>
            <a:lvl4pPr marL="1381284" indent="-249714" algn="l">
              <a:buClr>
                <a:srgbClr val="005288"/>
              </a:buClr>
              <a:buSzPct val="85000"/>
              <a:buFont typeface="Courier New" pitchFamily="49" charset="0"/>
              <a:buChar char="o"/>
              <a:defRPr sz="1155">
                <a:solidFill>
                  <a:schemeClr val="tx1"/>
                </a:solidFill>
                <a:latin typeface="Verdana" pitchFamily="34" charset="0"/>
              </a:defRPr>
            </a:lvl4pPr>
            <a:lvl5pPr>
              <a:defRPr sz="1540">
                <a:solidFill>
                  <a:srgbClr val="005288"/>
                </a:solidFill>
                <a:latin typeface="Verdana" pitchFamily="34" charset="0"/>
              </a:defRPr>
            </a:lvl5pPr>
          </a:lstStyle>
          <a:p>
            <a:pPr lvl="0"/>
            <a:endParaRPr lang="en-US" dirty="0"/>
          </a:p>
        </p:txBody>
      </p:sp>
      <p:sp>
        <p:nvSpPr>
          <p:cNvPr id="28" name="Content Placeholder 2"/>
          <p:cNvSpPr>
            <a:spLocks noGrp="1"/>
          </p:cNvSpPr>
          <p:nvPr>
            <p:ph idx="19"/>
          </p:nvPr>
        </p:nvSpPr>
        <p:spPr>
          <a:xfrm>
            <a:off x="5281359" y="4100483"/>
            <a:ext cx="4425696" cy="290170"/>
          </a:xfrm>
          <a:prstGeom prst="rect">
            <a:avLst/>
          </a:prstGeom>
          <a:solidFill>
            <a:srgbClr val="005288"/>
          </a:solidFill>
        </p:spPr>
        <p:txBody>
          <a:bodyPr anchor="ctr"/>
          <a:lstStyle>
            <a:lvl1pPr marL="0" indent="0" algn="ctr">
              <a:buClr>
                <a:srgbClr val="F58025"/>
              </a:buClr>
              <a:buFont typeface="Wingdings" pitchFamily="2" charset="2"/>
              <a:buNone/>
              <a:defRPr sz="1155" b="1">
                <a:solidFill>
                  <a:schemeClr val="bg1"/>
                </a:solidFill>
                <a:latin typeface="Arial" panose="020B0604020202020204" pitchFamily="34" charset="0"/>
                <a:cs typeface="Arial" panose="020B0604020202020204" pitchFamily="34" charset="0"/>
              </a:defRPr>
            </a:lvl1pPr>
            <a:lvl2pPr marL="628650" indent="-251460" algn="l">
              <a:buClr>
                <a:srgbClr val="005288"/>
              </a:buClr>
              <a:buSzPct val="85000"/>
              <a:buFont typeface="Wingdings" pitchFamily="2" charset="2"/>
              <a:buChar char="v"/>
              <a:defRPr sz="1155">
                <a:solidFill>
                  <a:schemeClr val="tx1"/>
                </a:solidFill>
                <a:latin typeface="Verdana" pitchFamily="34" charset="0"/>
              </a:defRPr>
            </a:lvl2pPr>
            <a:lvl3pPr marL="1005840" indent="-251460" algn="l">
              <a:buClr>
                <a:srgbClr val="005288"/>
              </a:buClr>
              <a:buFont typeface="Arial" pitchFamily="34" charset="0"/>
              <a:buChar char="•"/>
              <a:defRPr sz="1155">
                <a:solidFill>
                  <a:schemeClr val="tx1"/>
                </a:solidFill>
                <a:latin typeface="Verdana" pitchFamily="34" charset="0"/>
              </a:defRPr>
            </a:lvl3pPr>
            <a:lvl4pPr marL="1381284" indent="-249714" algn="l">
              <a:buClr>
                <a:srgbClr val="005288"/>
              </a:buClr>
              <a:buSzPct val="85000"/>
              <a:buFont typeface="Courier New" pitchFamily="49" charset="0"/>
              <a:buChar char="o"/>
              <a:defRPr sz="1155">
                <a:solidFill>
                  <a:schemeClr val="tx1"/>
                </a:solidFill>
                <a:latin typeface="Verdana" pitchFamily="34" charset="0"/>
              </a:defRPr>
            </a:lvl4pPr>
            <a:lvl5pPr>
              <a:defRPr sz="1540">
                <a:solidFill>
                  <a:srgbClr val="005288"/>
                </a:solidFill>
                <a:latin typeface="Verdana" pitchFamily="34" charset="0"/>
              </a:defRPr>
            </a:lvl5pPr>
          </a:lstStyle>
          <a:p>
            <a:pPr lvl="0"/>
            <a:endParaRPr lang="en-US" dirty="0"/>
          </a:p>
        </p:txBody>
      </p:sp>
    </p:spTree>
    <p:extLst>
      <p:ext uri="{BB962C8B-B14F-4D97-AF65-F5344CB8AC3E}">
        <p14:creationId xmlns:p14="http://schemas.microsoft.com/office/powerpoint/2010/main" val="6041108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esume">
    <p:spTree>
      <p:nvGrpSpPr>
        <p:cNvPr id="1" name=""/>
        <p:cNvGrpSpPr/>
        <p:nvPr/>
      </p:nvGrpSpPr>
      <p:grpSpPr>
        <a:xfrm>
          <a:off x="0" y="0"/>
          <a:ext cx="0" cy="0"/>
          <a:chOff x="0" y="0"/>
          <a:chExt cx="0" cy="0"/>
        </a:xfrm>
      </p:grpSpPr>
      <p:pic>
        <p:nvPicPr>
          <p:cNvPr id="6" name="Picture 4"/>
          <p:cNvPicPr>
            <a:picLocks noChangeAspect="1" noChangeArrowheads="1"/>
          </p:cNvPicPr>
          <p:nvPr userDrawn="1"/>
        </p:nvPicPr>
        <p:blipFill>
          <a:blip r:embed="rId2"/>
          <a:srcRect/>
          <a:stretch>
            <a:fillRect/>
          </a:stretch>
        </p:blipFill>
        <p:spPr bwMode="auto">
          <a:xfrm>
            <a:off x="8574087" y="7274032"/>
            <a:ext cx="1105377" cy="354435"/>
          </a:xfrm>
          <a:prstGeom prst="rect">
            <a:avLst/>
          </a:prstGeom>
          <a:noFill/>
          <a:ln w="9525">
            <a:noFill/>
            <a:miter lim="800000"/>
            <a:headEnd/>
            <a:tailEnd/>
          </a:ln>
        </p:spPr>
      </p:pic>
      <p:sp>
        <p:nvSpPr>
          <p:cNvPr id="8" name="Content Placeholder 2"/>
          <p:cNvSpPr>
            <a:spLocks noGrp="1"/>
          </p:cNvSpPr>
          <p:nvPr>
            <p:ph idx="1"/>
          </p:nvPr>
        </p:nvSpPr>
        <p:spPr>
          <a:xfrm>
            <a:off x="352044" y="949960"/>
            <a:ext cx="9354312" cy="6010656"/>
          </a:xfrm>
          <a:prstGeom prst="rect">
            <a:avLst/>
          </a:prstGeom>
        </p:spPr>
        <p:txBody>
          <a:bodyPr/>
          <a:lstStyle>
            <a:lvl1pPr marL="0" indent="0" algn="just">
              <a:buClr>
                <a:srgbClr val="005288"/>
              </a:buClr>
              <a:buFont typeface="Wingdings" pitchFamily="2" charset="2"/>
              <a:buNone/>
              <a:defRPr sz="1155" b="0">
                <a:solidFill>
                  <a:schemeClr val="tx1"/>
                </a:solidFill>
                <a:latin typeface="Arial" panose="020B0604020202020204" pitchFamily="34" charset="0"/>
                <a:cs typeface="Arial" panose="020B0604020202020204" pitchFamily="34" charset="0"/>
              </a:defRPr>
            </a:lvl1pPr>
            <a:lvl2pPr marL="628650" indent="-251460" algn="just">
              <a:buClr>
                <a:srgbClr val="005288"/>
              </a:buClr>
              <a:defRPr sz="1320">
                <a:solidFill>
                  <a:schemeClr val="tx1"/>
                </a:solidFill>
                <a:latin typeface="Verdana" pitchFamily="34" charset="0"/>
              </a:defRPr>
            </a:lvl2pPr>
            <a:lvl3pPr marL="1005840" indent="-251460" algn="just">
              <a:buClr>
                <a:srgbClr val="005288"/>
              </a:buClr>
              <a:buFont typeface="Wingdings" pitchFamily="2" charset="2"/>
              <a:buChar char="§"/>
              <a:defRPr sz="1320">
                <a:solidFill>
                  <a:schemeClr val="tx1"/>
                </a:solidFill>
                <a:latin typeface="Verdana" pitchFamily="34" charset="0"/>
              </a:defRPr>
            </a:lvl3pPr>
            <a:lvl4pPr marL="1381284" indent="-249714" algn="just">
              <a:buClr>
                <a:srgbClr val="005288"/>
              </a:buClr>
              <a:defRPr sz="1320">
                <a:solidFill>
                  <a:schemeClr val="tx1"/>
                </a:solidFill>
                <a:latin typeface="Verdana" pitchFamily="34" charset="0"/>
              </a:defRPr>
            </a:lvl4pPr>
            <a:lvl5pPr>
              <a:defRPr sz="1540">
                <a:solidFill>
                  <a:srgbClr val="005288"/>
                </a:solidFill>
                <a:latin typeface="Verdana" pitchFamily="34" charset="0"/>
              </a:defRPr>
            </a:lvl5pPr>
          </a:lstStyle>
          <a:p>
            <a:pPr lvl="0"/>
            <a:endParaRPr lang="en-US" dirty="0"/>
          </a:p>
        </p:txBody>
      </p:sp>
      <p:sp>
        <p:nvSpPr>
          <p:cNvPr id="11" name="Title 1"/>
          <p:cNvSpPr>
            <a:spLocks noGrp="1"/>
          </p:cNvSpPr>
          <p:nvPr>
            <p:ph type="title"/>
          </p:nvPr>
        </p:nvSpPr>
        <p:spPr>
          <a:xfrm>
            <a:off x="352044" y="207264"/>
            <a:ext cx="9354312" cy="621792"/>
          </a:xfrm>
          <a:prstGeom prst="rect">
            <a:avLst/>
          </a:prstGeom>
        </p:spPr>
        <p:txBody>
          <a:bodyPr vert="horz" lIns="91416" tIns="45708" rIns="91416" bIns="45708" anchor="ctr"/>
          <a:lstStyle>
            <a:lvl1pPr algn="l">
              <a:defRPr sz="1760" b="1" i="0" cap="none" baseline="0">
                <a:solidFill>
                  <a:srgbClr val="005288"/>
                </a:solidFill>
                <a:latin typeface="Arial" panose="020B0604020202020204" pitchFamily="34" charset="0"/>
                <a:cs typeface="Arial" panose="020B0604020202020204" pitchFamily="34" charset="0"/>
              </a:defRPr>
            </a:lvl1pPr>
          </a:lstStyle>
          <a:p>
            <a:r>
              <a:rPr lang="en-US" dirty="0"/>
              <a:t>Click to edit Master title style</a:t>
            </a:r>
          </a:p>
        </p:txBody>
      </p:sp>
      <p:cxnSp>
        <p:nvCxnSpPr>
          <p:cNvPr id="7" name="Straight Connector 6"/>
          <p:cNvCxnSpPr/>
          <p:nvPr userDrawn="1"/>
        </p:nvCxnSpPr>
        <p:spPr>
          <a:xfrm>
            <a:off x="352743" y="7166081"/>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352743" y="858203"/>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6905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a:prstGeom prst="rect">
            <a:avLst/>
          </a:prstGeom>
        </p:spPr>
        <p:txBody>
          <a:bodyPr lIns="101858" tIns="50929" rIns="101858" bIns="50929"/>
          <a:lstStyle/>
          <a:p>
            <a:r>
              <a:rPr lang="en-US" dirty="0"/>
              <a:t>Click to edit Master title style</a:t>
            </a:r>
          </a:p>
        </p:txBody>
      </p:sp>
      <p:sp>
        <p:nvSpPr>
          <p:cNvPr id="3" name="Content Placeholder 2"/>
          <p:cNvSpPr>
            <a:spLocks noGrp="1"/>
          </p:cNvSpPr>
          <p:nvPr>
            <p:ph idx="1"/>
          </p:nvPr>
        </p:nvSpPr>
        <p:spPr>
          <a:xfrm>
            <a:off x="502920" y="1813563"/>
            <a:ext cx="9052560" cy="5129425"/>
          </a:xfrm>
          <a:prstGeom prst="rect">
            <a:avLst/>
          </a:prstGeom>
        </p:spPr>
        <p:txBody>
          <a:bodyPr lIns="101858" tIns="50929" rIns="101858" bIns="50929"/>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Disclosure">
    <p:spTree>
      <p:nvGrpSpPr>
        <p:cNvPr id="1" name=""/>
        <p:cNvGrpSpPr/>
        <p:nvPr/>
      </p:nvGrpSpPr>
      <p:grpSpPr>
        <a:xfrm>
          <a:off x="0" y="0"/>
          <a:ext cx="0" cy="0"/>
          <a:chOff x="0" y="0"/>
          <a:chExt cx="0" cy="0"/>
        </a:xfrm>
      </p:grpSpPr>
      <p:pic>
        <p:nvPicPr>
          <p:cNvPr id="6" name="Picture 4"/>
          <p:cNvPicPr>
            <a:picLocks noChangeAspect="1" noChangeArrowheads="1"/>
          </p:cNvPicPr>
          <p:nvPr userDrawn="1"/>
        </p:nvPicPr>
        <p:blipFill>
          <a:blip r:embed="rId2"/>
          <a:srcRect/>
          <a:stretch>
            <a:fillRect/>
          </a:stretch>
        </p:blipFill>
        <p:spPr bwMode="auto">
          <a:xfrm>
            <a:off x="8574087" y="7274032"/>
            <a:ext cx="1105377" cy="354435"/>
          </a:xfrm>
          <a:prstGeom prst="rect">
            <a:avLst/>
          </a:prstGeom>
          <a:noFill/>
          <a:ln w="9525">
            <a:noFill/>
            <a:miter lim="800000"/>
            <a:headEnd/>
            <a:tailEnd/>
          </a:ln>
        </p:spPr>
      </p:pic>
      <p:sp>
        <p:nvSpPr>
          <p:cNvPr id="8" name="Content Placeholder 2"/>
          <p:cNvSpPr>
            <a:spLocks noGrp="1"/>
          </p:cNvSpPr>
          <p:nvPr>
            <p:ph idx="1"/>
          </p:nvPr>
        </p:nvSpPr>
        <p:spPr>
          <a:xfrm>
            <a:off x="351346" y="949960"/>
            <a:ext cx="9354312" cy="6010656"/>
          </a:xfrm>
          <a:prstGeom prst="rect">
            <a:avLst/>
          </a:prstGeom>
        </p:spPr>
        <p:txBody>
          <a:bodyPr/>
          <a:lstStyle>
            <a:lvl1pPr marL="0" indent="0" algn="just">
              <a:buClr>
                <a:srgbClr val="F58025"/>
              </a:buClr>
              <a:buFontTx/>
              <a:buNone/>
              <a:defRPr sz="990" b="0">
                <a:solidFill>
                  <a:schemeClr val="tx1"/>
                </a:solidFill>
                <a:latin typeface="Arial" panose="020B0604020202020204" pitchFamily="34" charset="0"/>
                <a:cs typeface="Arial" panose="020B0604020202020204" pitchFamily="34" charset="0"/>
              </a:defRPr>
            </a:lvl1pPr>
            <a:lvl2pPr marL="628650" indent="-251460" algn="just">
              <a:buClr>
                <a:srgbClr val="005288"/>
              </a:buClr>
              <a:defRPr sz="1320">
                <a:solidFill>
                  <a:schemeClr val="tx1"/>
                </a:solidFill>
                <a:latin typeface="Verdana" pitchFamily="34" charset="0"/>
              </a:defRPr>
            </a:lvl2pPr>
            <a:lvl3pPr marL="1005840" indent="-251460" algn="just">
              <a:buClr>
                <a:srgbClr val="005288"/>
              </a:buClr>
              <a:buFont typeface="Wingdings" pitchFamily="2" charset="2"/>
              <a:buChar char="§"/>
              <a:defRPr sz="1320">
                <a:solidFill>
                  <a:schemeClr val="tx1"/>
                </a:solidFill>
                <a:latin typeface="Verdana" pitchFamily="34" charset="0"/>
              </a:defRPr>
            </a:lvl3pPr>
            <a:lvl4pPr marL="1381284" indent="-249714" algn="just">
              <a:buClr>
                <a:srgbClr val="005288"/>
              </a:buClr>
              <a:defRPr sz="1320">
                <a:solidFill>
                  <a:schemeClr val="tx1"/>
                </a:solidFill>
                <a:latin typeface="Verdana" pitchFamily="34" charset="0"/>
              </a:defRPr>
            </a:lvl4pPr>
            <a:lvl5pPr>
              <a:defRPr sz="1540">
                <a:solidFill>
                  <a:srgbClr val="005288"/>
                </a:solidFill>
                <a:latin typeface="Verdana" pitchFamily="34" charset="0"/>
              </a:defRPr>
            </a:lvl5pPr>
          </a:lstStyle>
          <a:p>
            <a:pPr lvl="0"/>
            <a:r>
              <a:rPr lang="en-US" dirty="0"/>
              <a:t>Click to edit Master text styles</a:t>
            </a:r>
          </a:p>
        </p:txBody>
      </p:sp>
      <p:sp>
        <p:nvSpPr>
          <p:cNvPr id="11" name="Title 1"/>
          <p:cNvSpPr>
            <a:spLocks noGrp="1"/>
          </p:cNvSpPr>
          <p:nvPr>
            <p:ph type="title"/>
          </p:nvPr>
        </p:nvSpPr>
        <p:spPr>
          <a:xfrm>
            <a:off x="352044" y="207264"/>
            <a:ext cx="9354312" cy="621792"/>
          </a:xfrm>
          <a:prstGeom prst="rect">
            <a:avLst/>
          </a:prstGeom>
        </p:spPr>
        <p:txBody>
          <a:bodyPr vert="horz" lIns="91416" tIns="45708" rIns="91416" bIns="45708" anchor="ctr"/>
          <a:lstStyle>
            <a:lvl1pPr algn="l">
              <a:defRPr sz="1760" b="1" i="0" cap="none" baseline="0">
                <a:solidFill>
                  <a:srgbClr val="005288"/>
                </a:solidFill>
                <a:latin typeface="Arial" panose="020B0604020202020204" pitchFamily="34" charset="0"/>
                <a:cs typeface="Arial" panose="020B0604020202020204" pitchFamily="34" charset="0"/>
              </a:defRPr>
            </a:lvl1pPr>
          </a:lstStyle>
          <a:p>
            <a:r>
              <a:rPr lang="en-US" dirty="0"/>
              <a:t>Click to edit Master title style</a:t>
            </a:r>
          </a:p>
        </p:txBody>
      </p:sp>
      <p:cxnSp>
        <p:nvCxnSpPr>
          <p:cNvPr id="7" name="Straight Connector 6"/>
          <p:cNvCxnSpPr/>
          <p:nvPr userDrawn="1"/>
        </p:nvCxnSpPr>
        <p:spPr>
          <a:xfrm>
            <a:off x="352743" y="7166081"/>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352743" y="858203"/>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816463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End">
    <p:spTree>
      <p:nvGrpSpPr>
        <p:cNvPr id="1" name=""/>
        <p:cNvGrpSpPr/>
        <p:nvPr/>
      </p:nvGrpSpPr>
      <p:grpSpPr>
        <a:xfrm>
          <a:off x="0" y="0"/>
          <a:ext cx="0" cy="0"/>
          <a:chOff x="0" y="0"/>
          <a:chExt cx="0" cy="0"/>
        </a:xfrm>
      </p:grpSpPr>
      <p:cxnSp>
        <p:nvCxnSpPr>
          <p:cNvPr id="4" name="Straight Connector 3"/>
          <p:cNvCxnSpPr/>
          <p:nvPr userDrawn="1"/>
        </p:nvCxnSpPr>
        <p:spPr>
          <a:xfrm>
            <a:off x="352743" y="7166081"/>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5" name="Straight Connector 4"/>
          <p:cNvCxnSpPr/>
          <p:nvPr userDrawn="1"/>
        </p:nvCxnSpPr>
        <p:spPr>
          <a:xfrm>
            <a:off x="352743" y="858203"/>
            <a:ext cx="9352915" cy="0"/>
          </a:xfrm>
          <a:prstGeom prst="line">
            <a:avLst/>
          </a:prstGeom>
          <a:ln w="9525"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540867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p:spPr>
        <p:txBody>
          <a:bodyPr/>
          <a:lstStyle/>
          <a:p>
            <a:r>
              <a:rPr lang="en-US"/>
              <a:t>Click to edit Master title style</a:t>
            </a:r>
          </a:p>
        </p:txBody>
      </p:sp>
      <p:sp>
        <p:nvSpPr>
          <p:cNvPr id="3" name="Subtitle 2"/>
          <p:cNvSpPr>
            <a:spLocks noGrp="1"/>
          </p:cNvSpPr>
          <p:nvPr>
            <p:ph type="subTitle" idx="1"/>
          </p:nvPr>
        </p:nvSpPr>
        <p:spPr>
          <a:xfrm>
            <a:off x="1508760" y="4404360"/>
            <a:ext cx="7040880" cy="1986280"/>
          </a:xfrm>
        </p:spPr>
        <p:txBody>
          <a:bodyPr/>
          <a:lstStyle>
            <a:lvl1pPr marL="0" indent="0" algn="ctr">
              <a:buNone/>
              <a:defRPr>
                <a:solidFill>
                  <a:schemeClr val="tx1">
                    <a:tint val="75000"/>
                  </a:schemeClr>
                </a:solidFill>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defTabSz="1005840" eaLnBrk="1" fontAlgn="auto" hangingPunct="1">
              <a:spcBef>
                <a:spcPts val="0"/>
              </a:spcBef>
              <a:spcAft>
                <a:spcPts val="0"/>
              </a:spcAft>
            </a:pPr>
            <a:fld id="{58DC45E3-59E1-41F0-AD58-94985BDD01DE}" type="datetimeFigureOut">
              <a:rPr lang="en-US" b="0" smtClean="0">
                <a:solidFill>
                  <a:prstClr val="black">
                    <a:tint val="75000"/>
                  </a:prstClr>
                </a:solidFill>
                <a:latin typeface="Calibri"/>
                <a:cs typeface="+mn-cs"/>
              </a:rPr>
              <a:pPr defTabSz="1005840" eaLnBrk="1" fontAlgn="auto" hangingPunct="1">
                <a:spcBef>
                  <a:spcPts val="0"/>
                </a:spcBef>
                <a:spcAft>
                  <a:spcPts val="0"/>
                </a:spcAft>
              </a:pPr>
              <a:t>1/31/2022</a:t>
            </a:fld>
            <a:endParaRPr lang="en-US" b="0">
              <a:solidFill>
                <a:prstClr val="black">
                  <a:tint val="75000"/>
                </a:prstClr>
              </a:solidFill>
              <a:latin typeface="Calibri"/>
              <a:cs typeface="+mn-cs"/>
            </a:endParaRPr>
          </a:p>
        </p:txBody>
      </p:sp>
      <p:sp>
        <p:nvSpPr>
          <p:cNvPr id="5" name="Footer Placeholder 4"/>
          <p:cNvSpPr>
            <a:spLocks noGrp="1"/>
          </p:cNvSpPr>
          <p:nvPr>
            <p:ph type="ftr" sz="quarter" idx="11"/>
          </p:nvPr>
        </p:nvSpPr>
        <p:spPr/>
        <p:txBody>
          <a:bodyPr/>
          <a:lstStyle/>
          <a:p>
            <a:pPr defTabSz="1005840" eaLnBrk="1" fontAlgn="auto" hangingPunct="1">
              <a:spcBef>
                <a:spcPts val="0"/>
              </a:spcBef>
              <a:spcAft>
                <a:spcPts val="0"/>
              </a:spcAft>
            </a:pPr>
            <a:endParaRPr lang="en-US" b="0">
              <a:solidFill>
                <a:prstClr val="black">
                  <a:tint val="75000"/>
                </a:prstClr>
              </a:solidFill>
              <a:latin typeface="Calibri"/>
              <a:cs typeface="+mn-cs"/>
            </a:endParaRPr>
          </a:p>
        </p:txBody>
      </p:sp>
      <p:sp>
        <p:nvSpPr>
          <p:cNvPr id="6" name="Slide Number Placeholder 5"/>
          <p:cNvSpPr>
            <a:spLocks noGrp="1"/>
          </p:cNvSpPr>
          <p:nvPr>
            <p:ph type="sldNum" sz="quarter" idx="12"/>
          </p:nvPr>
        </p:nvSpPr>
        <p:spPr/>
        <p:txBody>
          <a:bodyPr/>
          <a:lstStyle/>
          <a:p>
            <a:pPr defTabSz="1005840" eaLnBrk="1" fontAlgn="auto" hangingPunct="1">
              <a:spcBef>
                <a:spcPts val="0"/>
              </a:spcBef>
              <a:spcAft>
                <a:spcPts val="0"/>
              </a:spcAft>
            </a:pPr>
            <a:fld id="{55E63AA0-DE79-4998-8695-6F619EF851C2}" type="slidenum">
              <a:rPr lang="en-US" b="0" smtClean="0">
                <a:solidFill>
                  <a:prstClr val="black">
                    <a:tint val="75000"/>
                  </a:prstClr>
                </a:solidFill>
                <a:latin typeface="Calibri"/>
                <a:cs typeface="+mn-cs"/>
              </a:rPr>
              <a:pPr defTabSz="1005840" eaLnBrk="1" fontAlgn="auto" hangingPunct="1">
                <a:spcBef>
                  <a:spcPts val="0"/>
                </a:spcBef>
                <a:spcAft>
                  <a:spcPts val="0"/>
                </a:spcAft>
              </a:pPr>
              <a:t>‹#›</a:t>
            </a:fld>
            <a:endParaRPr lang="en-US" b="0">
              <a:solidFill>
                <a:prstClr val="black">
                  <a:tint val="75000"/>
                </a:prstClr>
              </a:solidFill>
              <a:latin typeface="Calibri"/>
              <a:cs typeface="+mn-cs"/>
            </a:endParaRPr>
          </a:p>
        </p:txBody>
      </p:sp>
    </p:spTree>
    <p:extLst>
      <p:ext uri="{BB962C8B-B14F-4D97-AF65-F5344CB8AC3E}">
        <p14:creationId xmlns:p14="http://schemas.microsoft.com/office/powerpoint/2010/main" val="2907929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90"/>
            <a:ext cx="8549640" cy="1543685"/>
          </a:xfrm>
          <a:prstGeom prst="rect">
            <a:avLst/>
          </a:prstGeom>
        </p:spPr>
        <p:txBody>
          <a:bodyPr lIns="101858" tIns="50929" rIns="101858" bIns="50929"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794544" y="3294275"/>
            <a:ext cx="8549640" cy="1700212"/>
          </a:xfrm>
          <a:prstGeom prst="rect">
            <a:avLst/>
          </a:prstGeom>
        </p:spPr>
        <p:txBody>
          <a:bodyPr lIns="101858" tIns="50929" rIns="101858" bIns="50929" anchor="b"/>
          <a:lstStyle>
            <a:lvl1pPr marL="0" indent="0">
              <a:buNone/>
              <a:defRPr sz="2200"/>
            </a:lvl1pPr>
            <a:lvl2pPr marL="509292" indent="0">
              <a:buNone/>
              <a:defRPr sz="2000"/>
            </a:lvl2pPr>
            <a:lvl3pPr marL="1018586" indent="0">
              <a:buNone/>
              <a:defRPr sz="1800"/>
            </a:lvl3pPr>
            <a:lvl4pPr marL="1527879" indent="0">
              <a:buNone/>
              <a:defRPr sz="1600"/>
            </a:lvl4pPr>
            <a:lvl5pPr marL="2037173" indent="0">
              <a:buNone/>
              <a:defRPr sz="1600"/>
            </a:lvl5pPr>
            <a:lvl6pPr marL="2546466" indent="0">
              <a:buNone/>
              <a:defRPr sz="1600"/>
            </a:lvl6pPr>
            <a:lvl7pPr marL="3055758" indent="0">
              <a:buNone/>
              <a:defRPr sz="1600"/>
            </a:lvl7pPr>
            <a:lvl8pPr marL="3565052" indent="0">
              <a:buNone/>
              <a:defRPr sz="1600"/>
            </a:lvl8pPr>
            <a:lvl9pPr marL="4074344" indent="0">
              <a:buNone/>
              <a:defRPr sz="1600"/>
            </a:lvl9pPr>
          </a:lstStyle>
          <a:p>
            <a:pPr lvl="0"/>
            <a:r>
              <a:rPr lang="en-US"/>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a:prstGeom prst="rect">
            <a:avLst/>
          </a:prstGeom>
        </p:spPr>
        <p:txBody>
          <a:bodyPr lIns="101858" tIns="50929" rIns="101858" bIns="50929"/>
          <a:lstStyle/>
          <a:p>
            <a:r>
              <a:rPr lang="en-US"/>
              <a:t>Click to edit Master title style</a:t>
            </a:r>
          </a:p>
        </p:txBody>
      </p:sp>
      <p:sp>
        <p:nvSpPr>
          <p:cNvPr id="3" name="Content Placeholder 2"/>
          <p:cNvSpPr>
            <a:spLocks noGrp="1"/>
          </p:cNvSpPr>
          <p:nvPr>
            <p:ph sz="half" idx="1"/>
          </p:nvPr>
        </p:nvSpPr>
        <p:spPr>
          <a:xfrm>
            <a:off x="502920" y="1813563"/>
            <a:ext cx="4442460" cy="5129425"/>
          </a:xfrm>
          <a:prstGeom prst="rect">
            <a:avLst/>
          </a:prstGeom>
        </p:spPr>
        <p:txBody>
          <a:bodyPr lIns="101858" tIns="50929" rIns="101858" bIns="50929"/>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1813563"/>
            <a:ext cx="4442460" cy="5129425"/>
          </a:xfrm>
          <a:prstGeom prst="rect">
            <a:avLst/>
          </a:prstGeom>
        </p:spPr>
        <p:txBody>
          <a:bodyPr lIns="101858" tIns="50929" rIns="101858" bIns="50929"/>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a:prstGeom prst="rect">
            <a:avLst/>
          </a:prstGeom>
        </p:spPr>
        <p:txBody>
          <a:bodyPr lIns="101858" tIns="50929" rIns="101858" bIns="50929"/>
          <a:lstStyle>
            <a:lvl1pPr>
              <a:defRPr/>
            </a:lvl1pPr>
          </a:lstStyle>
          <a:p>
            <a:r>
              <a:rPr lang="en-US"/>
              <a:t>Click to edit Master title style</a:t>
            </a:r>
          </a:p>
        </p:txBody>
      </p:sp>
      <p:sp>
        <p:nvSpPr>
          <p:cNvPr id="3" name="Text Placeholder 2"/>
          <p:cNvSpPr>
            <a:spLocks noGrp="1"/>
          </p:cNvSpPr>
          <p:nvPr>
            <p:ph type="body" idx="1"/>
          </p:nvPr>
        </p:nvSpPr>
        <p:spPr>
          <a:xfrm>
            <a:off x="502921" y="1739795"/>
            <a:ext cx="4444207" cy="725064"/>
          </a:xfrm>
          <a:prstGeom prst="rect">
            <a:avLst/>
          </a:prstGeom>
        </p:spPr>
        <p:txBody>
          <a:bodyPr lIns="101858" tIns="50929" rIns="101858" bIns="50929" anchor="b"/>
          <a:lstStyle>
            <a:lvl1pPr marL="0" indent="0">
              <a:buNone/>
              <a:defRPr sz="2700" b="1"/>
            </a:lvl1pPr>
            <a:lvl2pPr marL="509292" indent="0">
              <a:buNone/>
              <a:defRPr sz="2200" b="1"/>
            </a:lvl2pPr>
            <a:lvl3pPr marL="1018586" indent="0">
              <a:buNone/>
              <a:defRPr sz="2000" b="1"/>
            </a:lvl3pPr>
            <a:lvl4pPr marL="1527879" indent="0">
              <a:buNone/>
              <a:defRPr sz="1800" b="1"/>
            </a:lvl4pPr>
            <a:lvl5pPr marL="2037173" indent="0">
              <a:buNone/>
              <a:defRPr sz="1800" b="1"/>
            </a:lvl5pPr>
            <a:lvl6pPr marL="2546466" indent="0">
              <a:buNone/>
              <a:defRPr sz="1800" b="1"/>
            </a:lvl6pPr>
            <a:lvl7pPr marL="3055758" indent="0">
              <a:buNone/>
              <a:defRPr sz="1800" b="1"/>
            </a:lvl7pPr>
            <a:lvl8pPr marL="3565052" indent="0">
              <a:buNone/>
              <a:defRPr sz="1800" b="1"/>
            </a:lvl8pPr>
            <a:lvl9pPr marL="4074344" indent="0">
              <a:buNone/>
              <a:defRPr sz="1800" b="1"/>
            </a:lvl9pPr>
          </a:lstStyle>
          <a:p>
            <a:pPr lvl="0"/>
            <a:r>
              <a:rPr lang="en-US"/>
              <a:t>Click to edit Master text styles</a:t>
            </a:r>
          </a:p>
        </p:txBody>
      </p:sp>
      <p:sp>
        <p:nvSpPr>
          <p:cNvPr id="4" name="Content Placeholder 3"/>
          <p:cNvSpPr>
            <a:spLocks noGrp="1"/>
          </p:cNvSpPr>
          <p:nvPr>
            <p:ph sz="half" idx="2"/>
          </p:nvPr>
        </p:nvSpPr>
        <p:spPr>
          <a:xfrm>
            <a:off x="502921" y="2464859"/>
            <a:ext cx="4444207" cy="4478126"/>
          </a:xfrm>
          <a:prstGeom prst="rect">
            <a:avLst/>
          </a:prstGeom>
        </p:spPr>
        <p:txBody>
          <a:bodyPr lIns="101858" tIns="50929" rIns="101858" bIns="50929"/>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30" y="1739795"/>
            <a:ext cx="4445953" cy="725064"/>
          </a:xfrm>
          <a:prstGeom prst="rect">
            <a:avLst/>
          </a:prstGeom>
        </p:spPr>
        <p:txBody>
          <a:bodyPr lIns="101858" tIns="50929" rIns="101858" bIns="50929" anchor="b"/>
          <a:lstStyle>
            <a:lvl1pPr marL="0" indent="0">
              <a:buNone/>
              <a:defRPr sz="2700" b="1"/>
            </a:lvl1pPr>
            <a:lvl2pPr marL="509292" indent="0">
              <a:buNone/>
              <a:defRPr sz="2200" b="1"/>
            </a:lvl2pPr>
            <a:lvl3pPr marL="1018586" indent="0">
              <a:buNone/>
              <a:defRPr sz="2000" b="1"/>
            </a:lvl3pPr>
            <a:lvl4pPr marL="1527879" indent="0">
              <a:buNone/>
              <a:defRPr sz="1800" b="1"/>
            </a:lvl4pPr>
            <a:lvl5pPr marL="2037173" indent="0">
              <a:buNone/>
              <a:defRPr sz="1800" b="1"/>
            </a:lvl5pPr>
            <a:lvl6pPr marL="2546466" indent="0">
              <a:buNone/>
              <a:defRPr sz="1800" b="1"/>
            </a:lvl6pPr>
            <a:lvl7pPr marL="3055758" indent="0">
              <a:buNone/>
              <a:defRPr sz="1800" b="1"/>
            </a:lvl7pPr>
            <a:lvl8pPr marL="3565052" indent="0">
              <a:buNone/>
              <a:defRPr sz="1800" b="1"/>
            </a:lvl8pPr>
            <a:lvl9pPr marL="4074344" indent="0">
              <a:buNone/>
              <a:defRPr sz="1800" b="1"/>
            </a:lvl9pPr>
          </a:lstStyle>
          <a:p>
            <a:pPr lvl="0"/>
            <a:r>
              <a:rPr lang="en-US"/>
              <a:t>Click to edit Master text styles</a:t>
            </a:r>
          </a:p>
        </p:txBody>
      </p:sp>
      <p:sp>
        <p:nvSpPr>
          <p:cNvPr id="6" name="Content Placeholder 5"/>
          <p:cNvSpPr>
            <a:spLocks noGrp="1"/>
          </p:cNvSpPr>
          <p:nvPr>
            <p:ph sz="quarter" idx="4"/>
          </p:nvPr>
        </p:nvSpPr>
        <p:spPr>
          <a:xfrm>
            <a:off x="5109530" y="2464859"/>
            <a:ext cx="4445953" cy="4478126"/>
          </a:xfrm>
          <a:prstGeom prst="rect">
            <a:avLst/>
          </a:prstGeom>
        </p:spPr>
        <p:txBody>
          <a:bodyPr lIns="101858" tIns="50929" rIns="101858" bIns="50929"/>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a:prstGeom prst="rect">
            <a:avLst/>
          </a:prstGeom>
        </p:spPr>
        <p:txBody>
          <a:bodyPr lIns="101858" tIns="50929" rIns="101858" bIns="50929"/>
          <a:lstStyle/>
          <a:p>
            <a:r>
              <a:rPr lang="en-US"/>
              <a:t>Click to edit Master title style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3" y="309457"/>
            <a:ext cx="3309144" cy="1316990"/>
          </a:xfrm>
          <a:prstGeom prst="rect">
            <a:avLst/>
          </a:prstGeom>
        </p:spPr>
        <p:txBody>
          <a:bodyPr lIns="101858" tIns="50929" rIns="101858" bIns="50929" anchor="b"/>
          <a:lstStyle>
            <a:lvl1pPr algn="l">
              <a:defRPr sz="2200" b="1"/>
            </a:lvl1pPr>
          </a:lstStyle>
          <a:p>
            <a:r>
              <a:rPr lang="en-US"/>
              <a:t>Click to edit Master title style</a:t>
            </a:r>
          </a:p>
        </p:txBody>
      </p:sp>
      <p:sp>
        <p:nvSpPr>
          <p:cNvPr id="3" name="Content Placeholder 2"/>
          <p:cNvSpPr>
            <a:spLocks noGrp="1"/>
          </p:cNvSpPr>
          <p:nvPr>
            <p:ph idx="1"/>
          </p:nvPr>
        </p:nvSpPr>
        <p:spPr>
          <a:xfrm>
            <a:off x="3932555" y="309457"/>
            <a:ext cx="5622925" cy="6633528"/>
          </a:xfrm>
          <a:prstGeom prst="rect">
            <a:avLst/>
          </a:prstGeom>
        </p:spPr>
        <p:txBody>
          <a:bodyPr lIns="101858" tIns="50929" rIns="101858" bIns="50929"/>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2923" y="1626447"/>
            <a:ext cx="3309144" cy="5316538"/>
          </a:xfrm>
          <a:prstGeom prst="rect">
            <a:avLst/>
          </a:prstGeom>
        </p:spPr>
        <p:txBody>
          <a:bodyPr lIns="101858" tIns="50929" rIns="101858" bIns="50929"/>
          <a:lstStyle>
            <a:lvl1pPr marL="0" indent="0">
              <a:buNone/>
              <a:defRPr sz="1600"/>
            </a:lvl1pPr>
            <a:lvl2pPr marL="509292" indent="0">
              <a:buNone/>
              <a:defRPr sz="1300"/>
            </a:lvl2pPr>
            <a:lvl3pPr marL="1018586" indent="0">
              <a:buNone/>
              <a:defRPr sz="1100"/>
            </a:lvl3pPr>
            <a:lvl4pPr marL="1527879" indent="0">
              <a:buNone/>
              <a:defRPr sz="1000"/>
            </a:lvl4pPr>
            <a:lvl5pPr marL="2037173" indent="0">
              <a:buNone/>
              <a:defRPr sz="1000"/>
            </a:lvl5pPr>
            <a:lvl6pPr marL="2546466" indent="0">
              <a:buNone/>
              <a:defRPr sz="1000"/>
            </a:lvl6pPr>
            <a:lvl7pPr marL="3055758" indent="0">
              <a:buNone/>
              <a:defRPr sz="1000"/>
            </a:lvl7pPr>
            <a:lvl8pPr marL="3565052" indent="0">
              <a:buNone/>
              <a:defRPr sz="1000"/>
            </a:lvl8pPr>
            <a:lvl9pPr marL="4074344" indent="0">
              <a:buNone/>
              <a:defRPr sz="10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slideLayout" Target="../slideLayouts/slideLayout3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20"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19" Type="http://schemas.openxmlformats.org/officeDocument/2006/relationships/slideLayout" Target="../slideLayouts/slideLayout31.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3.xml"/><Relationship Id="rId1" Type="http://schemas.openxmlformats.org/officeDocument/2006/relationships/slideLayout" Target="../slideLayouts/slideLayout32.xml"/><Relationship Id="rId6" Type="http://schemas.openxmlformats.org/officeDocument/2006/relationships/image" Target="../media/image5.png"/><Relationship Id="rId5" Type="http://schemas.openxmlformats.org/officeDocument/2006/relationships/image" Target="../media/image2.png"/><Relationship Id="rId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14" cstate="print"/>
          <a:srcRect/>
          <a:stretch>
            <a:fillRect/>
          </a:stretch>
        </p:blipFill>
        <p:spPr bwMode="auto">
          <a:xfrm>
            <a:off x="0" y="619125"/>
            <a:ext cx="10058400" cy="366713"/>
          </a:xfrm>
          <a:prstGeom prst="rect">
            <a:avLst/>
          </a:prstGeom>
          <a:noFill/>
          <a:ln w="9525">
            <a:noFill/>
            <a:miter lim="800000"/>
            <a:headEnd/>
            <a:tailEnd/>
          </a:ln>
        </p:spPr>
      </p:pic>
      <p:pic>
        <p:nvPicPr>
          <p:cNvPr id="7" name="Picture 3"/>
          <p:cNvPicPr>
            <a:picLocks noChangeAspect="1" noChangeArrowheads="1"/>
          </p:cNvPicPr>
          <p:nvPr userDrawn="1"/>
        </p:nvPicPr>
        <p:blipFill>
          <a:blip r:embed="rId15" cstate="print"/>
          <a:srcRect/>
          <a:stretch>
            <a:fillRect/>
          </a:stretch>
        </p:blipFill>
        <p:spPr bwMode="auto">
          <a:xfrm>
            <a:off x="0" y="6767740"/>
            <a:ext cx="10058400" cy="3651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74" r:id="rId1"/>
    <p:sldLayoutId id="2147483898"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 id="2147483884" r:id="rId12"/>
  </p:sldLayoutIdLst>
  <p:hf sldNum="0" hdr="0" ftr="0"/>
  <p:txStyles>
    <p:titleStyle>
      <a:lvl1pPr algn="ctr" rtl="0" eaLnBrk="0" fontAlgn="base" hangingPunct="0">
        <a:spcBef>
          <a:spcPct val="0"/>
        </a:spcBef>
        <a:spcAft>
          <a:spcPct val="0"/>
        </a:spcAft>
        <a:defRPr sz="4900">
          <a:solidFill>
            <a:schemeClr val="tx2"/>
          </a:solidFill>
          <a:latin typeface="+mj-lt"/>
          <a:ea typeface="+mj-ea"/>
          <a:cs typeface="+mj-cs"/>
        </a:defRPr>
      </a:lvl1pPr>
      <a:lvl2pPr algn="ctr" rtl="0" eaLnBrk="0" fontAlgn="base" hangingPunct="0">
        <a:spcBef>
          <a:spcPct val="0"/>
        </a:spcBef>
        <a:spcAft>
          <a:spcPct val="0"/>
        </a:spcAft>
        <a:defRPr sz="4900">
          <a:solidFill>
            <a:schemeClr val="tx2"/>
          </a:solidFill>
          <a:latin typeface="Arial" charset="0"/>
          <a:cs typeface="Arial" charset="0"/>
        </a:defRPr>
      </a:lvl2pPr>
      <a:lvl3pPr algn="ctr" rtl="0" eaLnBrk="0" fontAlgn="base" hangingPunct="0">
        <a:spcBef>
          <a:spcPct val="0"/>
        </a:spcBef>
        <a:spcAft>
          <a:spcPct val="0"/>
        </a:spcAft>
        <a:defRPr sz="4900">
          <a:solidFill>
            <a:schemeClr val="tx2"/>
          </a:solidFill>
          <a:latin typeface="Arial" charset="0"/>
          <a:cs typeface="Arial" charset="0"/>
        </a:defRPr>
      </a:lvl3pPr>
      <a:lvl4pPr algn="ctr" rtl="0" eaLnBrk="0" fontAlgn="base" hangingPunct="0">
        <a:spcBef>
          <a:spcPct val="0"/>
        </a:spcBef>
        <a:spcAft>
          <a:spcPct val="0"/>
        </a:spcAft>
        <a:defRPr sz="4900">
          <a:solidFill>
            <a:schemeClr val="tx2"/>
          </a:solidFill>
          <a:latin typeface="Arial" charset="0"/>
          <a:cs typeface="Arial" charset="0"/>
        </a:defRPr>
      </a:lvl4pPr>
      <a:lvl5pPr algn="ctr" rtl="0" eaLnBrk="0" fontAlgn="base" hangingPunct="0">
        <a:spcBef>
          <a:spcPct val="0"/>
        </a:spcBef>
        <a:spcAft>
          <a:spcPct val="0"/>
        </a:spcAft>
        <a:defRPr sz="4900">
          <a:solidFill>
            <a:schemeClr val="tx2"/>
          </a:solidFill>
          <a:latin typeface="Arial" charset="0"/>
          <a:cs typeface="Arial" charset="0"/>
        </a:defRPr>
      </a:lvl5pPr>
      <a:lvl6pPr marL="509352" algn="ctr" rtl="0" eaLnBrk="1" fontAlgn="base" hangingPunct="1">
        <a:spcBef>
          <a:spcPct val="0"/>
        </a:spcBef>
        <a:spcAft>
          <a:spcPct val="0"/>
        </a:spcAft>
        <a:defRPr sz="4900">
          <a:solidFill>
            <a:schemeClr val="tx2"/>
          </a:solidFill>
          <a:latin typeface="Arial" charset="0"/>
          <a:cs typeface="Arial" charset="0"/>
        </a:defRPr>
      </a:lvl6pPr>
      <a:lvl7pPr marL="1018705" algn="ctr" rtl="0" eaLnBrk="1" fontAlgn="base" hangingPunct="1">
        <a:spcBef>
          <a:spcPct val="0"/>
        </a:spcBef>
        <a:spcAft>
          <a:spcPct val="0"/>
        </a:spcAft>
        <a:defRPr sz="4900">
          <a:solidFill>
            <a:schemeClr val="tx2"/>
          </a:solidFill>
          <a:latin typeface="Arial" charset="0"/>
          <a:cs typeface="Arial" charset="0"/>
        </a:defRPr>
      </a:lvl7pPr>
      <a:lvl8pPr marL="1528058" algn="ctr" rtl="0" eaLnBrk="1" fontAlgn="base" hangingPunct="1">
        <a:spcBef>
          <a:spcPct val="0"/>
        </a:spcBef>
        <a:spcAft>
          <a:spcPct val="0"/>
        </a:spcAft>
        <a:defRPr sz="4900">
          <a:solidFill>
            <a:schemeClr val="tx2"/>
          </a:solidFill>
          <a:latin typeface="Arial" charset="0"/>
          <a:cs typeface="Arial" charset="0"/>
        </a:defRPr>
      </a:lvl8pPr>
      <a:lvl9pPr marL="2037411" algn="ctr" rtl="0" eaLnBrk="1" fontAlgn="base" hangingPunct="1">
        <a:spcBef>
          <a:spcPct val="0"/>
        </a:spcBef>
        <a:spcAft>
          <a:spcPct val="0"/>
        </a:spcAft>
        <a:defRPr sz="4900">
          <a:solidFill>
            <a:schemeClr val="tx2"/>
          </a:solidFill>
          <a:latin typeface="Arial" charset="0"/>
          <a:cs typeface="Arial" charset="0"/>
        </a:defRPr>
      </a:lvl9pPr>
    </p:titleStyle>
    <p:bodyStyle>
      <a:lvl1pPr marL="381000" indent="-381000" algn="l" rtl="0" eaLnBrk="0" fontAlgn="base" hangingPunct="0">
        <a:spcBef>
          <a:spcPct val="20000"/>
        </a:spcBef>
        <a:spcAft>
          <a:spcPct val="0"/>
        </a:spcAft>
        <a:buChar char="•"/>
        <a:defRPr sz="3600">
          <a:solidFill>
            <a:schemeClr val="tx1"/>
          </a:solidFill>
          <a:latin typeface="+mn-lt"/>
          <a:ea typeface="+mn-ea"/>
          <a:cs typeface="+mn-cs"/>
        </a:defRPr>
      </a:lvl1pPr>
      <a:lvl2pPr marL="827088" indent="-317500" algn="l" rtl="0" eaLnBrk="0" fontAlgn="base" hangingPunct="0">
        <a:spcBef>
          <a:spcPct val="20000"/>
        </a:spcBef>
        <a:spcAft>
          <a:spcPct val="0"/>
        </a:spcAft>
        <a:buChar char="–"/>
        <a:defRPr sz="3100">
          <a:solidFill>
            <a:schemeClr val="tx1"/>
          </a:solidFill>
          <a:latin typeface="+mn-lt"/>
          <a:cs typeface="+mn-cs"/>
        </a:defRPr>
      </a:lvl2pPr>
      <a:lvl3pPr marL="1273175" indent="-254000" algn="l" rtl="0" eaLnBrk="0" fontAlgn="base" hangingPunct="0">
        <a:spcBef>
          <a:spcPct val="20000"/>
        </a:spcBef>
        <a:spcAft>
          <a:spcPct val="0"/>
        </a:spcAft>
        <a:buChar char="•"/>
        <a:defRPr sz="2700">
          <a:solidFill>
            <a:schemeClr val="tx1"/>
          </a:solidFill>
          <a:latin typeface="+mn-lt"/>
          <a:cs typeface="+mn-cs"/>
        </a:defRPr>
      </a:lvl3pPr>
      <a:lvl4pPr marL="1781175" indent="-254000" algn="l" rtl="0" eaLnBrk="0" fontAlgn="base" hangingPunct="0">
        <a:spcBef>
          <a:spcPct val="20000"/>
        </a:spcBef>
        <a:spcAft>
          <a:spcPct val="0"/>
        </a:spcAft>
        <a:buChar char="–"/>
        <a:defRPr sz="2200">
          <a:solidFill>
            <a:schemeClr val="tx1"/>
          </a:solidFill>
          <a:latin typeface="+mn-lt"/>
          <a:cs typeface="+mn-cs"/>
        </a:defRPr>
      </a:lvl4pPr>
      <a:lvl5pPr marL="2290763" indent="-254000" algn="l" rtl="0" eaLnBrk="0" fontAlgn="base" hangingPunct="0">
        <a:spcBef>
          <a:spcPct val="20000"/>
        </a:spcBef>
        <a:spcAft>
          <a:spcPct val="0"/>
        </a:spcAft>
        <a:buChar char="»"/>
        <a:defRPr sz="2200">
          <a:solidFill>
            <a:schemeClr val="tx1"/>
          </a:solidFill>
          <a:latin typeface="+mn-lt"/>
          <a:cs typeface="+mn-cs"/>
        </a:defRPr>
      </a:lvl5pPr>
      <a:lvl6pPr marL="2801440" indent="-254676" algn="l" rtl="0" eaLnBrk="1" fontAlgn="base" hangingPunct="1">
        <a:spcBef>
          <a:spcPct val="20000"/>
        </a:spcBef>
        <a:spcAft>
          <a:spcPct val="0"/>
        </a:spcAft>
        <a:buChar char="»"/>
        <a:defRPr sz="2200">
          <a:solidFill>
            <a:schemeClr val="tx1"/>
          </a:solidFill>
          <a:latin typeface="+mn-lt"/>
          <a:cs typeface="+mn-cs"/>
        </a:defRPr>
      </a:lvl6pPr>
      <a:lvl7pPr marL="3310793" indent="-254676" algn="l" rtl="0" eaLnBrk="1" fontAlgn="base" hangingPunct="1">
        <a:spcBef>
          <a:spcPct val="20000"/>
        </a:spcBef>
        <a:spcAft>
          <a:spcPct val="0"/>
        </a:spcAft>
        <a:buChar char="»"/>
        <a:defRPr sz="2200">
          <a:solidFill>
            <a:schemeClr val="tx1"/>
          </a:solidFill>
          <a:latin typeface="+mn-lt"/>
          <a:cs typeface="+mn-cs"/>
        </a:defRPr>
      </a:lvl7pPr>
      <a:lvl8pPr marL="3820145" indent="-254676" algn="l" rtl="0" eaLnBrk="1" fontAlgn="base" hangingPunct="1">
        <a:spcBef>
          <a:spcPct val="20000"/>
        </a:spcBef>
        <a:spcAft>
          <a:spcPct val="0"/>
        </a:spcAft>
        <a:buChar char="»"/>
        <a:defRPr sz="2200">
          <a:solidFill>
            <a:schemeClr val="tx1"/>
          </a:solidFill>
          <a:latin typeface="+mn-lt"/>
          <a:cs typeface="+mn-cs"/>
        </a:defRPr>
      </a:lvl8pPr>
      <a:lvl9pPr marL="4329498" indent="-254676" algn="l" rtl="0" eaLnBrk="1" fontAlgn="base" hangingPunct="1">
        <a:spcBef>
          <a:spcPct val="20000"/>
        </a:spcBef>
        <a:spcAft>
          <a:spcPct val="0"/>
        </a:spcAft>
        <a:buChar char="»"/>
        <a:defRPr sz="2200">
          <a:solidFill>
            <a:schemeClr val="tx1"/>
          </a:solidFill>
          <a:latin typeface="+mn-lt"/>
          <a:cs typeface="+mn-cs"/>
        </a:defRPr>
      </a:lvl9pPr>
    </p:bodyStyle>
    <p:otherStyle>
      <a:defPPr>
        <a:defRPr lang="en-US"/>
      </a:defPPr>
      <a:lvl1pPr marL="0" algn="l" defTabSz="1018705" rtl="0" eaLnBrk="1" latinLnBrk="0" hangingPunct="1">
        <a:defRPr sz="2000" kern="1200">
          <a:solidFill>
            <a:schemeClr val="tx1"/>
          </a:solidFill>
          <a:latin typeface="+mn-lt"/>
          <a:ea typeface="+mn-ea"/>
          <a:cs typeface="+mn-cs"/>
        </a:defRPr>
      </a:lvl1pPr>
      <a:lvl2pPr marL="509352" algn="l" defTabSz="1018705" rtl="0" eaLnBrk="1" latinLnBrk="0" hangingPunct="1">
        <a:defRPr sz="2000" kern="1200">
          <a:solidFill>
            <a:schemeClr val="tx1"/>
          </a:solidFill>
          <a:latin typeface="+mn-lt"/>
          <a:ea typeface="+mn-ea"/>
          <a:cs typeface="+mn-cs"/>
        </a:defRPr>
      </a:lvl2pPr>
      <a:lvl3pPr marL="1018705" algn="l" defTabSz="1018705" rtl="0" eaLnBrk="1" latinLnBrk="0" hangingPunct="1">
        <a:defRPr sz="2000" kern="1200">
          <a:solidFill>
            <a:schemeClr val="tx1"/>
          </a:solidFill>
          <a:latin typeface="+mn-lt"/>
          <a:ea typeface="+mn-ea"/>
          <a:cs typeface="+mn-cs"/>
        </a:defRPr>
      </a:lvl3pPr>
      <a:lvl4pPr marL="1528058" algn="l" defTabSz="1018705" rtl="0" eaLnBrk="1" latinLnBrk="0" hangingPunct="1">
        <a:defRPr sz="2000" kern="1200">
          <a:solidFill>
            <a:schemeClr val="tx1"/>
          </a:solidFill>
          <a:latin typeface="+mn-lt"/>
          <a:ea typeface="+mn-ea"/>
          <a:cs typeface="+mn-cs"/>
        </a:defRPr>
      </a:lvl4pPr>
      <a:lvl5pPr marL="2037411" algn="l" defTabSz="1018705" rtl="0" eaLnBrk="1" latinLnBrk="0" hangingPunct="1">
        <a:defRPr sz="2000" kern="1200">
          <a:solidFill>
            <a:schemeClr val="tx1"/>
          </a:solidFill>
          <a:latin typeface="+mn-lt"/>
          <a:ea typeface="+mn-ea"/>
          <a:cs typeface="+mn-cs"/>
        </a:defRPr>
      </a:lvl5pPr>
      <a:lvl6pPr marL="2546764" algn="l" defTabSz="1018705" rtl="0" eaLnBrk="1" latinLnBrk="0" hangingPunct="1">
        <a:defRPr sz="2000" kern="1200">
          <a:solidFill>
            <a:schemeClr val="tx1"/>
          </a:solidFill>
          <a:latin typeface="+mn-lt"/>
          <a:ea typeface="+mn-ea"/>
          <a:cs typeface="+mn-cs"/>
        </a:defRPr>
      </a:lvl6pPr>
      <a:lvl7pPr marL="3056116" algn="l" defTabSz="1018705" rtl="0" eaLnBrk="1" latinLnBrk="0" hangingPunct="1">
        <a:defRPr sz="2000" kern="1200">
          <a:solidFill>
            <a:schemeClr val="tx1"/>
          </a:solidFill>
          <a:latin typeface="+mn-lt"/>
          <a:ea typeface="+mn-ea"/>
          <a:cs typeface="+mn-cs"/>
        </a:defRPr>
      </a:lvl7pPr>
      <a:lvl8pPr marL="3565469" algn="l" defTabSz="1018705" rtl="0" eaLnBrk="1" latinLnBrk="0" hangingPunct="1">
        <a:defRPr sz="2000" kern="1200">
          <a:solidFill>
            <a:schemeClr val="tx1"/>
          </a:solidFill>
          <a:latin typeface="+mn-lt"/>
          <a:ea typeface="+mn-ea"/>
          <a:cs typeface="+mn-cs"/>
        </a:defRPr>
      </a:lvl8pPr>
      <a:lvl9pPr marL="4074821" algn="l" defTabSz="1018705" rtl="0" eaLnBrk="1" latinLnBrk="0" hangingPunct="1">
        <a:defRPr sz="20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0707612"/>
      </p:ext>
    </p:extLst>
  </p:cSld>
  <p:clrMap bg1="lt1" tx1="dk1" bg2="lt2" tx2="dk2" accent1="accent1" accent2="accent2" accent3="accent3" accent4="accent4" accent5="accent5" accent6="accent6" hlink="hlink" folHlink="folHlink"/>
  <p:sldLayoutIdLst>
    <p:sldLayoutId id="2147483900" r:id="rId1"/>
    <p:sldLayoutId id="2147483901" r:id="rId2"/>
    <p:sldLayoutId id="2147483902" r:id="rId3"/>
    <p:sldLayoutId id="2147483903" r:id="rId4"/>
    <p:sldLayoutId id="2147483904" r:id="rId5"/>
    <p:sldLayoutId id="2147483905" r:id="rId6"/>
    <p:sldLayoutId id="2147483906" r:id="rId7"/>
    <p:sldLayoutId id="2147483907" r:id="rId8"/>
    <p:sldLayoutId id="2147483908" r:id="rId9"/>
    <p:sldLayoutId id="2147483909" r:id="rId10"/>
    <p:sldLayoutId id="2147483910" r:id="rId11"/>
    <p:sldLayoutId id="2147483911" r:id="rId12"/>
    <p:sldLayoutId id="2147483912" r:id="rId13"/>
    <p:sldLayoutId id="2147483913" r:id="rId14"/>
    <p:sldLayoutId id="2147483914" r:id="rId15"/>
    <p:sldLayoutId id="2147483915" r:id="rId16"/>
    <p:sldLayoutId id="2147483916" r:id="rId17"/>
    <p:sldLayoutId id="2147483917" r:id="rId18"/>
    <p:sldLayoutId id="2147483918" r:id="rId19"/>
  </p:sldLayoutIdLst>
  <p:hf sldNum="0" hdr="0" ftr="0"/>
  <p:txStyles>
    <p:titleStyle>
      <a:lvl1pPr algn="ctr" defTabSz="501174" rtl="0" eaLnBrk="0" fontAlgn="base" hangingPunct="0">
        <a:spcBef>
          <a:spcPct val="0"/>
        </a:spcBef>
        <a:spcAft>
          <a:spcPct val="0"/>
        </a:spcAft>
        <a:defRPr sz="4840" kern="1200">
          <a:solidFill>
            <a:schemeClr val="tx1"/>
          </a:solidFill>
          <a:latin typeface="+mj-lt"/>
          <a:ea typeface="+mj-ea"/>
          <a:cs typeface="+mj-cs"/>
        </a:defRPr>
      </a:lvl1pPr>
      <a:lvl2pPr algn="ctr" defTabSz="501174" rtl="0" eaLnBrk="0" fontAlgn="base" hangingPunct="0">
        <a:spcBef>
          <a:spcPct val="0"/>
        </a:spcBef>
        <a:spcAft>
          <a:spcPct val="0"/>
        </a:spcAft>
        <a:defRPr sz="4840">
          <a:solidFill>
            <a:schemeClr val="tx1"/>
          </a:solidFill>
          <a:latin typeface="Calibri" pitchFamily="34" charset="0"/>
        </a:defRPr>
      </a:lvl2pPr>
      <a:lvl3pPr algn="ctr" defTabSz="501174" rtl="0" eaLnBrk="0" fontAlgn="base" hangingPunct="0">
        <a:spcBef>
          <a:spcPct val="0"/>
        </a:spcBef>
        <a:spcAft>
          <a:spcPct val="0"/>
        </a:spcAft>
        <a:defRPr sz="4840">
          <a:solidFill>
            <a:schemeClr val="tx1"/>
          </a:solidFill>
          <a:latin typeface="Calibri" pitchFamily="34" charset="0"/>
        </a:defRPr>
      </a:lvl3pPr>
      <a:lvl4pPr algn="ctr" defTabSz="501174" rtl="0" eaLnBrk="0" fontAlgn="base" hangingPunct="0">
        <a:spcBef>
          <a:spcPct val="0"/>
        </a:spcBef>
        <a:spcAft>
          <a:spcPct val="0"/>
        </a:spcAft>
        <a:defRPr sz="4840">
          <a:solidFill>
            <a:schemeClr val="tx1"/>
          </a:solidFill>
          <a:latin typeface="Calibri" pitchFamily="34" charset="0"/>
        </a:defRPr>
      </a:lvl4pPr>
      <a:lvl5pPr algn="ctr" defTabSz="501174" rtl="0" eaLnBrk="0" fontAlgn="base" hangingPunct="0">
        <a:spcBef>
          <a:spcPct val="0"/>
        </a:spcBef>
        <a:spcAft>
          <a:spcPct val="0"/>
        </a:spcAft>
        <a:defRPr sz="4840">
          <a:solidFill>
            <a:schemeClr val="tx1"/>
          </a:solidFill>
          <a:latin typeface="Calibri" pitchFamily="34" charset="0"/>
        </a:defRPr>
      </a:lvl5pPr>
      <a:lvl6pPr marL="502784" algn="ctr" defTabSz="502784" rtl="0" fontAlgn="base">
        <a:spcBef>
          <a:spcPct val="0"/>
        </a:spcBef>
        <a:spcAft>
          <a:spcPct val="0"/>
        </a:spcAft>
        <a:defRPr sz="4840">
          <a:solidFill>
            <a:schemeClr val="tx1"/>
          </a:solidFill>
          <a:latin typeface="Calibri" pitchFamily="34" charset="0"/>
        </a:defRPr>
      </a:lvl6pPr>
      <a:lvl7pPr marL="1005568" algn="ctr" defTabSz="502784" rtl="0" fontAlgn="base">
        <a:spcBef>
          <a:spcPct val="0"/>
        </a:spcBef>
        <a:spcAft>
          <a:spcPct val="0"/>
        </a:spcAft>
        <a:defRPr sz="4840">
          <a:solidFill>
            <a:schemeClr val="tx1"/>
          </a:solidFill>
          <a:latin typeface="Calibri" pitchFamily="34" charset="0"/>
        </a:defRPr>
      </a:lvl7pPr>
      <a:lvl8pPr marL="1508351" algn="ctr" defTabSz="502784" rtl="0" fontAlgn="base">
        <a:spcBef>
          <a:spcPct val="0"/>
        </a:spcBef>
        <a:spcAft>
          <a:spcPct val="0"/>
        </a:spcAft>
        <a:defRPr sz="4840">
          <a:solidFill>
            <a:schemeClr val="tx1"/>
          </a:solidFill>
          <a:latin typeface="Calibri" pitchFamily="34" charset="0"/>
        </a:defRPr>
      </a:lvl8pPr>
      <a:lvl9pPr marL="2011137" algn="ctr" defTabSz="502784" rtl="0" fontAlgn="base">
        <a:spcBef>
          <a:spcPct val="0"/>
        </a:spcBef>
        <a:spcAft>
          <a:spcPct val="0"/>
        </a:spcAft>
        <a:defRPr sz="4840">
          <a:solidFill>
            <a:schemeClr val="tx1"/>
          </a:solidFill>
          <a:latin typeface="Calibri" pitchFamily="34" charset="0"/>
        </a:defRPr>
      </a:lvl9pPr>
    </p:titleStyle>
    <p:bodyStyle>
      <a:lvl1pPr marL="375444" indent="-375444" algn="l" defTabSz="501174" rtl="0" eaLnBrk="0" fontAlgn="base" hangingPunct="0">
        <a:spcBef>
          <a:spcPct val="20000"/>
        </a:spcBef>
        <a:spcAft>
          <a:spcPct val="0"/>
        </a:spcAft>
        <a:buFont typeface="Arial" pitchFamily="34" charset="0"/>
        <a:buChar char="•"/>
        <a:defRPr sz="3520" kern="1200">
          <a:solidFill>
            <a:schemeClr val="tx1"/>
          </a:solidFill>
          <a:latin typeface="+mn-lt"/>
          <a:ea typeface="+mn-ea"/>
          <a:cs typeface="+mn-cs"/>
        </a:defRPr>
      </a:lvl1pPr>
      <a:lvl2pPr marL="815499" indent="-312579" algn="l" defTabSz="501174" rtl="0" eaLnBrk="0" fontAlgn="base" hangingPunct="0">
        <a:spcBef>
          <a:spcPct val="20000"/>
        </a:spcBef>
        <a:spcAft>
          <a:spcPct val="0"/>
        </a:spcAft>
        <a:buFont typeface="Arial" pitchFamily="34" charset="0"/>
        <a:buChar char="–"/>
        <a:defRPr sz="3080" kern="1200">
          <a:solidFill>
            <a:schemeClr val="tx1"/>
          </a:solidFill>
          <a:latin typeface="+mn-lt"/>
          <a:ea typeface="+mn-ea"/>
          <a:cs typeface="+mn-cs"/>
        </a:defRPr>
      </a:lvl2pPr>
      <a:lvl3pPr marL="1255554" indent="-249714" algn="l" defTabSz="501174" rtl="0" eaLnBrk="0" fontAlgn="base" hangingPunct="0">
        <a:spcBef>
          <a:spcPct val="20000"/>
        </a:spcBef>
        <a:spcAft>
          <a:spcPct val="0"/>
        </a:spcAft>
        <a:buFont typeface="Arial" pitchFamily="34" charset="0"/>
        <a:buChar char="•"/>
        <a:defRPr sz="2640" kern="1200">
          <a:solidFill>
            <a:schemeClr val="tx1"/>
          </a:solidFill>
          <a:latin typeface="+mn-lt"/>
          <a:ea typeface="+mn-ea"/>
          <a:cs typeface="+mn-cs"/>
        </a:defRPr>
      </a:lvl3pPr>
      <a:lvl4pPr marL="1758474" indent="-249714" algn="l" defTabSz="501174" rtl="0" eaLnBrk="0" fontAlgn="base" hangingPunct="0">
        <a:spcBef>
          <a:spcPct val="20000"/>
        </a:spcBef>
        <a:spcAft>
          <a:spcPct val="0"/>
        </a:spcAft>
        <a:buFont typeface="Arial" pitchFamily="34" charset="0"/>
        <a:buChar char="–"/>
        <a:defRPr sz="2200" kern="1200">
          <a:solidFill>
            <a:schemeClr val="tx1"/>
          </a:solidFill>
          <a:latin typeface="+mn-lt"/>
          <a:ea typeface="+mn-ea"/>
          <a:cs typeface="+mn-cs"/>
        </a:defRPr>
      </a:lvl4pPr>
      <a:lvl5pPr marL="2261394" indent="-249714" algn="l" defTabSz="501174" rtl="0" eaLnBrk="0" fontAlgn="base" hangingPunct="0">
        <a:spcBef>
          <a:spcPct val="20000"/>
        </a:spcBef>
        <a:spcAft>
          <a:spcPct val="0"/>
        </a:spcAft>
        <a:buFont typeface="Arial" pitchFamily="34" charset="0"/>
        <a:buChar char="»"/>
        <a:defRPr sz="2200" kern="1200">
          <a:solidFill>
            <a:schemeClr val="tx1"/>
          </a:solidFill>
          <a:latin typeface="+mn-lt"/>
          <a:ea typeface="+mn-ea"/>
          <a:cs typeface="+mn-cs"/>
        </a:defRPr>
      </a:lvl5pPr>
      <a:lvl6pPr marL="2765313" indent="-251392" algn="l" defTabSz="502784" rtl="0" eaLnBrk="1" latinLnBrk="0" hangingPunct="1">
        <a:spcBef>
          <a:spcPct val="20000"/>
        </a:spcBef>
        <a:buFont typeface="Arial"/>
        <a:buChar char="•"/>
        <a:defRPr sz="2200" kern="1200">
          <a:solidFill>
            <a:schemeClr val="tx1"/>
          </a:solidFill>
          <a:latin typeface="+mn-lt"/>
          <a:ea typeface="+mn-ea"/>
          <a:cs typeface="+mn-cs"/>
        </a:defRPr>
      </a:lvl6pPr>
      <a:lvl7pPr marL="3268097" indent="-251392" algn="l" defTabSz="502784" rtl="0" eaLnBrk="1" latinLnBrk="0" hangingPunct="1">
        <a:spcBef>
          <a:spcPct val="20000"/>
        </a:spcBef>
        <a:buFont typeface="Arial"/>
        <a:buChar char="•"/>
        <a:defRPr sz="2200" kern="1200">
          <a:solidFill>
            <a:schemeClr val="tx1"/>
          </a:solidFill>
          <a:latin typeface="+mn-lt"/>
          <a:ea typeface="+mn-ea"/>
          <a:cs typeface="+mn-cs"/>
        </a:defRPr>
      </a:lvl7pPr>
      <a:lvl8pPr marL="3770880" indent="-251392" algn="l" defTabSz="502784" rtl="0" eaLnBrk="1" latinLnBrk="0" hangingPunct="1">
        <a:spcBef>
          <a:spcPct val="20000"/>
        </a:spcBef>
        <a:buFont typeface="Arial"/>
        <a:buChar char="•"/>
        <a:defRPr sz="2200" kern="1200">
          <a:solidFill>
            <a:schemeClr val="tx1"/>
          </a:solidFill>
          <a:latin typeface="+mn-lt"/>
          <a:ea typeface="+mn-ea"/>
          <a:cs typeface="+mn-cs"/>
        </a:defRPr>
      </a:lvl8pPr>
      <a:lvl9pPr marL="4273665" indent="-251392" algn="l" defTabSz="502784" rtl="0" eaLnBrk="1" latinLnBrk="0" hangingPunct="1">
        <a:spcBef>
          <a:spcPct val="20000"/>
        </a:spcBef>
        <a:buFont typeface="Arial"/>
        <a:buChar char="•"/>
        <a:defRPr sz="2200" kern="1200">
          <a:solidFill>
            <a:schemeClr val="tx1"/>
          </a:solidFill>
          <a:latin typeface="+mn-lt"/>
          <a:ea typeface="+mn-ea"/>
          <a:cs typeface="+mn-cs"/>
        </a:defRPr>
      </a:lvl9pPr>
    </p:bodyStyle>
    <p:otherStyle>
      <a:defPPr>
        <a:defRPr lang="en-US"/>
      </a:defPPr>
      <a:lvl1pPr marL="0" algn="l" defTabSz="502784" rtl="0" eaLnBrk="1" latinLnBrk="0" hangingPunct="1">
        <a:defRPr sz="1980" kern="1200">
          <a:solidFill>
            <a:schemeClr val="tx1"/>
          </a:solidFill>
          <a:latin typeface="+mn-lt"/>
          <a:ea typeface="+mn-ea"/>
          <a:cs typeface="+mn-cs"/>
        </a:defRPr>
      </a:lvl1pPr>
      <a:lvl2pPr marL="502784" algn="l" defTabSz="502784" rtl="0" eaLnBrk="1" latinLnBrk="0" hangingPunct="1">
        <a:defRPr sz="1980" kern="1200">
          <a:solidFill>
            <a:schemeClr val="tx1"/>
          </a:solidFill>
          <a:latin typeface="+mn-lt"/>
          <a:ea typeface="+mn-ea"/>
          <a:cs typeface="+mn-cs"/>
        </a:defRPr>
      </a:lvl2pPr>
      <a:lvl3pPr marL="1005568" algn="l" defTabSz="502784" rtl="0" eaLnBrk="1" latinLnBrk="0" hangingPunct="1">
        <a:defRPr sz="1980" kern="1200">
          <a:solidFill>
            <a:schemeClr val="tx1"/>
          </a:solidFill>
          <a:latin typeface="+mn-lt"/>
          <a:ea typeface="+mn-ea"/>
          <a:cs typeface="+mn-cs"/>
        </a:defRPr>
      </a:lvl3pPr>
      <a:lvl4pPr marL="1508351" algn="l" defTabSz="502784" rtl="0" eaLnBrk="1" latinLnBrk="0" hangingPunct="1">
        <a:defRPr sz="1980" kern="1200">
          <a:solidFill>
            <a:schemeClr val="tx1"/>
          </a:solidFill>
          <a:latin typeface="+mn-lt"/>
          <a:ea typeface="+mn-ea"/>
          <a:cs typeface="+mn-cs"/>
        </a:defRPr>
      </a:lvl4pPr>
      <a:lvl5pPr marL="2011137" algn="l" defTabSz="502784" rtl="0" eaLnBrk="1" latinLnBrk="0" hangingPunct="1">
        <a:defRPr sz="1980" kern="1200">
          <a:solidFill>
            <a:schemeClr val="tx1"/>
          </a:solidFill>
          <a:latin typeface="+mn-lt"/>
          <a:ea typeface="+mn-ea"/>
          <a:cs typeface="+mn-cs"/>
        </a:defRPr>
      </a:lvl5pPr>
      <a:lvl6pPr marL="2513920" algn="l" defTabSz="502784" rtl="0" eaLnBrk="1" latinLnBrk="0" hangingPunct="1">
        <a:defRPr sz="1980" kern="1200">
          <a:solidFill>
            <a:schemeClr val="tx1"/>
          </a:solidFill>
          <a:latin typeface="+mn-lt"/>
          <a:ea typeface="+mn-ea"/>
          <a:cs typeface="+mn-cs"/>
        </a:defRPr>
      </a:lvl6pPr>
      <a:lvl7pPr marL="3016705" algn="l" defTabSz="502784" rtl="0" eaLnBrk="1" latinLnBrk="0" hangingPunct="1">
        <a:defRPr sz="1980" kern="1200">
          <a:solidFill>
            <a:schemeClr val="tx1"/>
          </a:solidFill>
          <a:latin typeface="+mn-lt"/>
          <a:ea typeface="+mn-ea"/>
          <a:cs typeface="+mn-cs"/>
        </a:defRPr>
      </a:lvl7pPr>
      <a:lvl8pPr marL="3519489" algn="l" defTabSz="502784" rtl="0" eaLnBrk="1" latinLnBrk="0" hangingPunct="1">
        <a:defRPr sz="1980" kern="1200">
          <a:solidFill>
            <a:schemeClr val="tx1"/>
          </a:solidFill>
          <a:latin typeface="+mn-lt"/>
          <a:ea typeface="+mn-ea"/>
          <a:cs typeface="+mn-cs"/>
        </a:defRPr>
      </a:lvl8pPr>
      <a:lvl9pPr marL="4022273" algn="l" defTabSz="502784" rtl="0" eaLnBrk="1" latinLnBrk="0" hangingPunct="1">
        <a:defRPr sz="198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311256"/>
            <a:ext cx="9052560" cy="1295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02920" y="1813560"/>
            <a:ext cx="9052560" cy="512942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02920" y="7203864"/>
            <a:ext cx="234696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58DC45E3-59E1-41F0-AD58-94985BDD01DE}" type="datetimeFigureOut">
              <a:rPr lang="en-US" smtClean="0"/>
              <a:t>1/31/2022</a:t>
            </a:fld>
            <a:endParaRPr lang="en-US"/>
          </a:p>
        </p:txBody>
      </p:sp>
      <p:sp>
        <p:nvSpPr>
          <p:cNvPr id="5" name="Footer Placeholder 4"/>
          <p:cNvSpPr>
            <a:spLocks noGrp="1"/>
          </p:cNvSpPr>
          <p:nvPr>
            <p:ph type="ftr" sz="quarter" idx="3"/>
          </p:nvPr>
        </p:nvSpPr>
        <p:spPr>
          <a:xfrm>
            <a:off x="3436620" y="7203864"/>
            <a:ext cx="318516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208520" y="7203864"/>
            <a:ext cx="234696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55E63AA0-DE79-4998-8695-6F619EF851C2}" type="slidenum">
              <a:rPr lang="en-US" smtClean="0"/>
              <a:t>‹#›</a:t>
            </a:fld>
            <a:endParaRPr lang="en-US"/>
          </a:p>
        </p:txBody>
      </p:sp>
      <p:pic>
        <p:nvPicPr>
          <p:cNvPr id="7" name="Picture 6"/>
          <p:cNvPicPr>
            <a:picLocks noChangeAspect="1"/>
          </p:cNvPicPr>
          <p:nvPr userDrawn="1"/>
        </p:nvPicPr>
        <p:blipFill>
          <a:blip r:embed="rId3" cstate="print">
            <a:extLst>
              <a:ext uri="{BEBA8EAE-BF5A-486C-A8C5-ECC9F3942E4B}">
                <a14:imgProps xmlns:a14="http://schemas.microsoft.com/office/drawing/2010/main">
                  <a14:imgLayer r:embed="rId4">
                    <a14:imgEffect>
                      <a14:colorTemperature colorTemp="11200"/>
                    </a14:imgEffect>
                  </a14:imgLayer>
                </a14:imgProps>
              </a:ext>
              <a:ext uri="{28A0092B-C50C-407E-A947-70E740481C1C}">
                <a14:useLocalDpi xmlns:a14="http://schemas.microsoft.com/office/drawing/2010/main" val="0"/>
              </a:ext>
            </a:extLst>
          </a:blip>
          <a:stretch>
            <a:fillRect/>
          </a:stretch>
        </p:blipFill>
        <p:spPr>
          <a:xfrm>
            <a:off x="-1" y="702443"/>
            <a:ext cx="10058399" cy="414528"/>
          </a:xfrm>
          <a:prstGeom prst="rect">
            <a:avLst/>
          </a:prstGeom>
        </p:spPr>
      </p:pic>
      <p:pic>
        <p:nvPicPr>
          <p:cNvPr id="8" name="Picture 3"/>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 y="6558874"/>
            <a:ext cx="10058399" cy="4138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2"/>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6338888" y="6972682"/>
            <a:ext cx="670560" cy="7882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Box 11"/>
          <p:cNvSpPr txBox="1"/>
          <p:nvPr userDrawn="1"/>
        </p:nvSpPr>
        <p:spPr>
          <a:xfrm>
            <a:off x="6873240" y="7192419"/>
            <a:ext cx="2766060" cy="329321"/>
          </a:xfrm>
          <a:prstGeom prst="rect">
            <a:avLst/>
          </a:prstGeom>
          <a:noFill/>
        </p:spPr>
        <p:txBody>
          <a:bodyPr wrap="square" rtlCol="0">
            <a:spAutoFit/>
          </a:bodyPr>
          <a:lstStyle/>
          <a:p>
            <a:r>
              <a:rPr lang="en-US" sz="1540" b="1" cap="small" baseline="0" dirty="0">
                <a:latin typeface="Book Antiqua" panose="02040602050305030304" pitchFamily="18" charset="0"/>
              </a:rPr>
              <a:t>NW Capital Markets Inc.</a:t>
            </a:r>
          </a:p>
        </p:txBody>
      </p:sp>
      <p:sp>
        <p:nvSpPr>
          <p:cNvPr id="13" name="TextBox 12"/>
          <p:cNvSpPr txBox="1"/>
          <p:nvPr userDrawn="1"/>
        </p:nvSpPr>
        <p:spPr>
          <a:xfrm>
            <a:off x="7459981" y="7410428"/>
            <a:ext cx="1568632" cy="244682"/>
          </a:xfrm>
          <a:prstGeom prst="rect">
            <a:avLst/>
          </a:prstGeom>
          <a:noFill/>
        </p:spPr>
        <p:txBody>
          <a:bodyPr wrap="square" rtlCol="0">
            <a:spAutoFit/>
          </a:bodyPr>
          <a:lstStyle/>
          <a:p>
            <a:r>
              <a:rPr lang="en-US" sz="990" i="1" dirty="0">
                <a:latin typeface="Book Antiqua" panose="02040602050305030304" pitchFamily="18" charset="0"/>
              </a:rPr>
              <a:t>Member FINRA/SIPC</a:t>
            </a:r>
          </a:p>
        </p:txBody>
      </p:sp>
    </p:spTree>
    <p:extLst>
      <p:ext uri="{BB962C8B-B14F-4D97-AF65-F5344CB8AC3E}">
        <p14:creationId xmlns:p14="http://schemas.microsoft.com/office/powerpoint/2010/main" val="1404657101"/>
      </p:ext>
    </p:extLst>
  </p:cSld>
  <p:clrMap bg1="lt1" tx1="dk1" bg2="lt2" tx2="dk2" accent1="accent1" accent2="accent2" accent3="accent3" accent4="accent4" accent5="accent5" accent6="accent6" hlink="hlink" folHlink="folHlink"/>
  <p:sldLayoutIdLst>
    <p:sldLayoutId id="2147483920" r:id="rId1"/>
  </p:sldLayoutIdLst>
  <p:txStyles>
    <p:titleStyle>
      <a:lvl1pPr algn="ctr" defTabSz="1005840" rtl="0" eaLnBrk="1" latinLnBrk="0" hangingPunct="1">
        <a:spcBef>
          <a:spcPct val="0"/>
        </a:spcBef>
        <a:buNone/>
        <a:defRPr sz="4840" kern="1200">
          <a:solidFill>
            <a:schemeClr val="tx1"/>
          </a:solidFill>
          <a:latin typeface="+mj-lt"/>
          <a:ea typeface="+mj-ea"/>
          <a:cs typeface="+mj-cs"/>
        </a:defRPr>
      </a:lvl1pPr>
    </p:titleStyle>
    <p:bodyStyle>
      <a:lvl1pPr marL="377190" indent="-377190" algn="l" defTabSz="1005840" rtl="0" eaLnBrk="1" latinLnBrk="0" hangingPunct="1">
        <a:spcBef>
          <a:spcPct val="20000"/>
        </a:spcBef>
        <a:buFont typeface="Arial" panose="020B0604020202020204" pitchFamily="34" charset="0"/>
        <a:buChar char="•"/>
        <a:defRPr sz="3520" kern="1200">
          <a:solidFill>
            <a:schemeClr val="tx1"/>
          </a:solidFill>
          <a:latin typeface="+mn-lt"/>
          <a:ea typeface="+mn-ea"/>
          <a:cs typeface="+mn-cs"/>
        </a:defRPr>
      </a:lvl1pPr>
      <a:lvl2pPr marL="817245" indent="-314325" algn="l" defTabSz="1005840" rtl="0" eaLnBrk="1" latinLnBrk="0" hangingPunct="1">
        <a:spcBef>
          <a:spcPct val="20000"/>
        </a:spcBef>
        <a:buFont typeface="Arial" panose="020B0604020202020204" pitchFamily="34" charset="0"/>
        <a:buChar char="–"/>
        <a:defRPr sz="3080" kern="1200">
          <a:solidFill>
            <a:schemeClr val="tx1"/>
          </a:solidFill>
          <a:latin typeface="+mn-lt"/>
          <a:ea typeface="+mn-ea"/>
          <a:cs typeface="+mn-cs"/>
        </a:defRPr>
      </a:lvl2pPr>
      <a:lvl3pPr marL="1257300" indent="-251460" algn="l" defTabSz="1005840" rtl="0" eaLnBrk="1" latinLnBrk="0" hangingPunct="1">
        <a:spcBef>
          <a:spcPct val="20000"/>
        </a:spcBef>
        <a:buFont typeface="Arial" panose="020B0604020202020204" pitchFamily="34" charset="0"/>
        <a:buChar char="•"/>
        <a:defRPr sz="2640" kern="1200">
          <a:solidFill>
            <a:schemeClr val="tx1"/>
          </a:solidFill>
          <a:latin typeface="+mn-lt"/>
          <a:ea typeface="+mn-ea"/>
          <a:cs typeface="+mn-cs"/>
        </a:defRPr>
      </a:lvl3pPr>
      <a:lvl4pPr marL="1760220" indent="-251460" algn="l" defTabSz="100584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63140" indent="-251460" algn="l" defTabSz="100584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766060" indent="-251460" algn="l" defTabSz="100584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268980" indent="-251460" algn="l" defTabSz="100584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771900" indent="-251460" algn="l" defTabSz="100584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274820" indent="-251460" algn="l" defTabSz="100584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152559" y="3761599"/>
            <a:ext cx="10058400" cy="672264"/>
          </a:xfrm>
          <a:prstGeom prst="rect">
            <a:avLst/>
          </a:prstGeom>
          <a:noFill/>
          <a:ln w="25400">
            <a:noFill/>
            <a:miter lim="800000"/>
            <a:headEnd/>
            <a:tailEnd/>
          </a:ln>
        </p:spPr>
        <p:txBody>
          <a:bodyPr lIns="101882" tIns="50941" rIns="101882" bIns="50941">
            <a:spAutoFit/>
          </a:bodyPr>
          <a:lstStyle/>
          <a:p>
            <a:endParaRPr lang="en-US" sz="1300" dirty="0">
              <a:solidFill>
                <a:schemeClr val="tx1"/>
              </a:solidFill>
            </a:endParaRPr>
          </a:p>
          <a:p>
            <a:r>
              <a:rPr lang="en-US" sz="2400" dirty="0">
                <a:solidFill>
                  <a:schemeClr val="tx1"/>
                </a:solidFill>
                <a:latin typeface="Calibri" panose="020F0502020204030204" pitchFamily="34" charset="0"/>
              </a:rPr>
              <a:t>Green Bond Discussion</a:t>
            </a:r>
          </a:p>
        </p:txBody>
      </p:sp>
      <p:sp>
        <p:nvSpPr>
          <p:cNvPr id="35844" name="Line 5"/>
          <p:cNvSpPr>
            <a:spLocks noChangeShapeType="1"/>
          </p:cNvSpPr>
          <p:nvPr/>
        </p:nvSpPr>
        <p:spPr bwMode="auto">
          <a:xfrm>
            <a:off x="0" y="3357563"/>
            <a:ext cx="10058400" cy="0"/>
          </a:xfrm>
          <a:prstGeom prst="line">
            <a:avLst/>
          </a:prstGeom>
          <a:noFill/>
          <a:ln w="76200">
            <a:solidFill>
              <a:schemeClr val="tx1"/>
            </a:solidFill>
            <a:round/>
            <a:headEnd/>
            <a:tailEnd/>
          </a:ln>
        </p:spPr>
        <p:txBody>
          <a:bodyPr lIns="101882" tIns="50941" rIns="101882" bIns="50941" anchor="ctr"/>
          <a:lstStyle/>
          <a:p>
            <a:endParaRPr lang="en-US" dirty="0"/>
          </a:p>
        </p:txBody>
      </p:sp>
      <p:sp>
        <p:nvSpPr>
          <p:cNvPr id="35846" name="Rectangle 9"/>
          <p:cNvSpPr>
            <a:spLocks noChangeArrowheads="1"/>
          </p:cNvSpPr>
          <p:nvPr/>
        </p:nvSpPr>
        <p:spPr bwMode="auto">
          <a:xfrm>
            <a:off x="300038" y="7456488"/>
            <a:ext cx="350837" cy="315912"/>
          </a:xfrm>
          <a:prstGeom prst="rect">
            <a:avLst/>
          </a:prstGeom>
          <a:solidFill>
            <a:schemeClr val="bg1"/>
          </a:solidFill>
          <a:ln w="3175" algn="ctr">
            <a:noFill/>
            <a:miter lim="800000"/>
            <a:headEnd/>
            <a:tailEnd/>
          </a:ln>
        </p:spPr>
        <p:txBody>
          <a:bodyPr wrap="none" lIns="102590" tIns="51296" rIns="102590" bIns="51296" anchor="ctr"/>
          <a:lstStyle/>
          <a:p>
            <a:endParaRPr lang="en-US" dirty="0"/>
          </a:p>
        </p:txBody>
      </p:sp>
      <p:sp>
        <p:nvSpPr>
          <p:cNvPr id="35849" name="Rectangle 13"/>
          <p:cNvSpPr>
            <a:spLocks noChangeArrowheads="1"/>
          </p:cNvSpPr>
          <p:nvPr/>
        </p:nvSpPr>
        <p:spPr bwMode="auto">
          <a:xfrm>
            <a:off x="0" y="2317750"/>
            <a:ext cx="10058400" cy="1108075"/>
          </a:xfrm>
          <a:prstGeom prst="rect">
            <a:avLst/>
          </a:prstGeom>
          <a:noFill/>
          <a:ln w="28575" algn="ctr">
            <a:noFill/>
            <a:miter lim="800000"/>
            <a:headEnd/>
            <a:tailEnd/>
          </a:ln>
        </p:spPr>
        <p:txBody>
          <a:bodyPr wrap="none" lIns="102590" tIns="51296" rIns="102590" bIns="51296" anchor="ctr"/>
          <a:lstStyle/>
          <a:p>
            <a:endParaRPr lang="en-US" dirty="0"/>
          </a:p>
        </p:txBody>
      </p:sp>
      <p:pic>
        <p:nvPicPr>
          <p:cNvPr id="2" name="Picture 1"/>
          <p:cNvPicPr>
            <a:picLocks noChangeAspect="1"/>
          </p:cNvPicPr>
          <p:nvPr/>
        </p:nvPicPr>
        <p:blipFill>
          <a:blip r:embed="rId3"/>
          <a:stretch>
            <a:fillRect/>
          </a:stretch>
        </p:blipFill>
        <p:spPr>
          <a:xfrm>
            <a:off x="456803" y="7188241"/>
            <a:ext cx="9144793" cy="536494"/>
          </a:xfrm>
          <a:prstGeom prst="rect">
            <a:avLst/>
          </a:prstGeom>
        </p:spPr>
      </p:pic>
      <p:pic>
        <p:nvPicPr>
          <p:cNvPr id="3" name="Picture 2"/>
          <p:cNvPicPr>
            <a:picLocks noChangeAspect="1"/>
          </p:cNvPicPr>
          <p:nvPr/>
        </p:nvPicPr>
        <p:blipFill>
          <a:blip r:embed="rId4"/>
          <a:stretch>
            <a:fillRect/>
          </a:stretch>
        </p:blipFill>
        <p:spPr>
          <a:xfrm>
            <a:off x="2316602" y="5539090"/>
            <a:ext cx="5148073" cy="1192767"/>
          </a:xfrm>
          <a:prstGeom prst="rect">
            <a:avLst/>
          </a:prstGeom>
        </p:spPr>
      </p:pic>
      <p:sp>
        <p:nvSpPr>
          <p:cNvPr id="10" name="Title 1"/>
          <p:cNvSpPr txBox="1">
            <a:spLocks/>
          </p:cNvSpPr>
          <p:nvPr/>
        </p:nvSpPr>
        <p:spPr>
          <a:xfrm>
            <a:off x="762158" y="3579696"/>
            <a:ext cx="8317775" cy="1178589"/>
          </a:xfrm>
          <a:prstGeom prst="rect">
            <a:avLst/>
          </a:prstGeom>
        </p:spPr>
        <p:txBody>
          <a:bodyPr lIns="101858" tIns="50929" rIns="101858" bIns="50929">
            <a:normAutofit fontScale="97500"/>
          </a:bodyPr>
          <a:lstStyle>
            <a:lvl1pPr algn="ctr" rtl="0" eaLnBrk="0" fontAlgn="base" hangingPunct="0">
              <a:spcBef>
                <a:spcPct val="0"/>
              </a:spcBef>
              <a:spcAft>
                <a:spcPct val="0"/>
              </a:spcAft>
              <a:defRPr sz="4900">
                <a:solidFill>
                  <a:schemeClr val="tx2"/>
                </a:solidFill>
                <a:latin typeface="+mj-lt"/>
                <a:ea typeface="+mj-ea"/>
                <a:cs typeface="+mj-cs"/>
              </a:defRPr>
            </a:lvl1pPr>
            <a:lvl2pPr algn="ctr" rtl="0" eaLnBrk="0" fontAlgn="base" hangingPunct="0">
              <a:spcBef>
                <a:spcPct val="0"/>
              </a:spcBef>
              <a:spcAft>
                <a:spcPct val="0"/>
              </a:spcAft>
              <a:defRPr sz="4900">
                <a:solidFill>
                  <a:schemeClr val="tx2"/>
                </a:solidFill>
                <a:latin typeface="Arial" charset="0"/>
                <a:cs typeface="Arial" charset="0"/>
              </a:defRPr>
            </a:lvl2pPr>
            <a:lvl3pPr algn="ctr" rtl="0" eaLnBrk="0" fontAlgn="base" hangingPunct="0">
              <a:spcBef>
                <a:spcPct val="0"/>
              </a:spcBef>
              <a:spcAft>
                <a:spcPct val="0"/>
              </a:spcAft>
              <a:defRPr sz="4900">
                <a:solidFill>
                  <a:schemeClr val="tx2"/>
                </a:solidFill>
                <a:latin typeface="Arial" charset="0"/>
                <a:cs typeface="Arial" charset="0"/>
              </a:defRPr>
            </a:lvl3pPr>
            <a:lvl4pPr algn="ctr" rtl="0" eaLnBrk="0" fontAlgn="base" hangingPunct="0">
              <a:spcBef>
                <a:spcPct val="0"/>
              </a:spcBef>
              <a:spcAft>
                <a:spcPct val="0"/>
              </a:spcAft>
              <a:defRPr sz="4900">
                <a:solidFill>
                  <a:schemeClr val="tx2"/>
                </a:solidFill>
                <a:latin typeface="Arial" charset="0"/>
                <a:cs typeface="Arial" charset="0"/>
              </a:defRPr>
            </a:lvl4pPr>
            <a:lvl5pPr algn="ctr" rtl="0" eaLnBrk="0" fontAlgn="base" hangingPunct="0">
              <a:spcBef>
                <a:spcPct val="0"/>
              </a:spcBef>
              <a:spcAft>
                <a:spcPct val="0"/>
              </a:spcAft>
              <a:defRPr sz="4900">
                <a:solidFill>
                  <a:schemeClr val="tx2"/>
                </a:solidFill>
                <a:latin typeface="Arial" charset="0"/>
                <a:cs typeface="Arial" charset="0"/>
              </a:defRPr>
            </a:lvl5pPr>
            <a:lvl6pPr marL="509352" algn="ctr" rtl="0" eaLnBrk="1" fontAlgn="base" hangingPunct="1">
              <a:spcBef>
                <a:spcPct val="0"/>
              </a:spcBef>
              <a:spcAft>
                <a:spcPct val="0"/>
              </a:spcAft>
              <a:defRPr sz="4900">
                <a:solidFill>
                  <a:schemeClr val="tx2"/>
                </a:solidFill>
                <a:latin typeface="Arial" charset="0"/>
                <a:cs typeface="Arial" charset="0"/>
              </a:defRPr>
            </a:lvl6pPr>
            <a:lvl7pPr marL="1018705" algn="ctr" rtl="0" eaLnBrk="1" fontAlgn="base" hangingPunct="1">
              <a:spcBef>
                <a:spcPct val="0"/>
              </a:spcBef>
              <a:spcAft>
                <a:spcPct val="0"/>
              </a:spcAft>
              <a:defRPr sz="4900">
                <a:solidFill>
                  <a:schemeClr val="tx2"/>
                </a:solidFill>
                <a:latin typeface="Arial" charset="0"/>
                <a:cs typeface="Arial" charset="0"/>
              </a:defRPr>
            </a:lvl7pPr>
            <a:lvl8pPr marL="1528058" algn="ctr" rtl="0" eaLnBrk="1" fontAlgn="base" hangingPunct="1">
              <a:spcBef>
                <a:spcPct val="0"/>
              </a:spcBef>
              <a:spcAft>
                <a:spcPct val="0"/>
              </a:spcAft>
              <a:defRPr sz="4900">
                <a:solidFill>
                  <a:schemeClr val="tx2"/>
                </a:solidFill>
                <a:latin typeface="Arial" charset="0"/>
                <a:cs typeface="Arial" charset="0"/>
              </a:defRPr>
            </a:lvl8pPr>
            <a:lvl9pPr marL="2037411" algn="ctr" rtl="0" eaLnBrk="1" fontAlgn="base" hangingPunct="1">
              <a:spcBef>
                <a:spcPct val="0"/>
              </a:spcBef>
              <a:spcAft>
                <a:spcPct val="0"/>
              </a:spcAft>
              <a:defRPr sz="4900">
                <a:solidFill>
                  <a:schemeClr val="tx2"/>
                </a:solidFill>
                <a:latin typeface="Arial" charset="0"/>
                <a:cs typeface="Arial" charset="0"/>
              </a:defRPr>
            </a:lvl9pPr>
          </a:lstStyle>
          <a:p>
            <a:endParaRPr lang="en-US" b="0" kern="0" dirty="0"/>
          </a:p>
        </p:txBody>
      </p:sp>
      <p:sp>
        <p:nvSpPr>
          <p:cNvPr id="6" name="TextBox 5">
            <a:extLst>
              <a:ext uri="{FF2B5EF4-FFF2-40B4-BE49-F238E27FC236}">
                <a16:creationId xmlns:a16="http://schemas.microsoft.com/office/drawing/2014/main" id="{0A41EABB-6534-4C16-9888-24B3B52F65BA}"/>
              </a:ext>
            </a:extLst>
          </p:cNvPr>
          <p:cNvSpPr txBox="1"/>
          <p:nvPr/>
        </p:nvSpPr>
        <p:spPr>
          <a:xfrm>
            <a:off x="2085080" y="5015884"/>
            <a:ext cx="5611119" cy="369332"/>
          </a:xfrm>
          <a:prstGeom prst="rect">
            <a:avLst/>
          </a:prstGeom>
          <a:noFill/>
        </p:spPr>
        <p:txBody>
          <a:bodyPr wrap="square" rtlCol="0">
            <a:spAutoFit/>
          </a:bodyPr>
          <a:lstStyle/>
          <a:p>
            <a:r>
              <a:rPr lang="en-US" sz="1800" dirty="0">
                <a:solidFill>
                  <a:schemeClr val="tx1"/>
                </a:solidFill>
                <a:latin typeface="Arial" panose="020B0604020202020204" pitchFamily="34" charset="0"/>
                <a:cs typeface="Arial" panose="020B0604020202020204" pitchFamily="34" charset="0"/>
              </a:rPr>
              <a:t>February 1, 2022</a:t>
            </a:r>
          </a:p>
        </p:txBody>
      </p:sp>
      <p:pic>
        <p:nvPicPr>
          <p:cNvPr id="11" name="Picture 10">
            <a:extLst>
              <a:ext uri="{FF2B5EF4-FFF2-40B4-BE49-F238E27FC236}">
                <a16:creationId xmlns:a16="http://schemas.microsoft.com/office/drawing/2014/main" id="{17E0992E-D62B-4AD6-91CE-EAD4A9C58FCF}"/>
              </a:ext>
            </a:extLst>
          </p:cNvPr>
          <p:cNvPicPr/>
          <p:nvPr/>
        </p:nvPicPr>
        <p:blipFill>
          <a:blip r:embed="rId5"/>
          <a:stretch>
            <a:fillRect/>
          </a:stretch>
        </p:blipFill>
        <p:spPr>
          <a:xfrm>
            <a:off x="2503357" y="1594120"/>
            <a:ext cx="4961318" cy="152918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F685-0EB7-4C3F-99C5-C7C5F4D8DC28}"/>
              </a:ext>
            </a:extLst>
          </p:cNvPr>
          <p:cNvSpPr>
            <a:spLocks noGrp="1"/>
          </p:cNvSpPr>
          <p:nvPr>
            <p:ph type="title"/>
          </p:nvPr>
        </p:nvSpPr>
        <p:spPr>
          <a:xfrm>
            <a:off x="0" y="0"/>
            <a:ext cx="10058400" cy="1122505"/>
          </a:xfrm>
        </p:spPr>
        <p:txBody>
          <a:bodyPr/>
          <a:lstStyle/>
          <a:p>
            <a:r>
              <a:rPr lang="en-US" sz="2800" b="1" dirty="0"/>
              <a:t>Certified Climate Bonds, Green Bonds</a:t>
            </a:r>
          </a:p>
        </p:txBody>
      </p:sp>
      <p:sp>
        <p:nvSpPr>
          <p:cNvPr id="3" name="Content Placeholder 2">
            <a:extLst>
              <a:ext uri="{FF2B5EF4-FFF2-40B4-BE49-F238E27FC236}">
                <a16:creationId xmlns:a16="http://schemas.microsoft.com/office/drawing/2014/main" id="{086D626B-5B16-41E7-B575-00B4D9304D85}"/>
              </a:ext>
            </a:extLst>
          </p:cNvPr>
          <p:cNvSpPr>
            <a:spLocks noGrp="1"/>
          </p:cNvSpPr>
          <p:nvPr>
            <p:ph idx="1"/>
          </p:nvPr>
        </p:nvSpPr>
        <p:spPr>
          <a:xfrm>
            <a:off x="502920" y="1122505"/>
            <a:ext cx="9052560" cy="5820483"/>
          </a:xfrm>
        </p:spPr>
        <p:txBody>
          <a:bodyPr/>
          <a:lstStyle/>
          <a:p>
            <a:r>
              <a:rPr lang="en-US" sz="2800" b="1" dirty="0">
                <a:effectLst/>
                <a:latin typeface="Calibri" panose="020F0502020204030204" pitchFamily="34" charset="0"/>
                <a:ea typeface="Calibri" panose="020F0502020204030204" pitchFamily="34" charset="0"/>
                <a:cs typeface="Times New Roman" panose="02020603050405020304" pitchFamily="18" charset="0"/>
              </a:rPr>
              <a:t>Climate Bonds </a:t>
            </a:r>
            <a:r>
              <a:rPr lang="en-US" sz="2800" dirty="0">
                <a:effectLst/>
                <a:latin typeface="Calibri" panose="020F0502020204030204" pitchFamily="34" charset="0"/>
                <a:ea typeface="Calibri" panose="020F0502020204030204" pitchFamily="34" charset="0"/>
                <a:cs typeface="Times New Roman" panose="02020603050405020304" pitchFamily="18" charset="0"/>
              </a:rPr>
              <a:t>refer to the universe of bonds, loans or other debt instruments that comply with the Climate Bonds Standard of the Climate Bonds Initiative (CBI).</a:t>
            </a:r>
          </a:p>
          <a:p>
            <a:pPr lvl="1"/>
            <a:r>
              <a:rPr lang="en-US" sz="1800" dirty="0">
                <a:effectLst/>
                <a:latin typeface="Calibri" panose="020F0502020204030204" pitchFamily="34" charset="0"/>
                <a:ea typeface="Calibri" panose="020F0502020204030204" pitchFamily="34" charset="0"/>
                <a:cs typeface="Times New Roman" panose="02020603050405020304" pitchFamily="18" charset="0"/>
              </a:rPr>
              <a:t>The Standard is a scientific framework that defines eligible projects and establishes a transparent process for monitoring and reporting compliance. </a:t>
            </a:r>
          </a:p>
          <a:p>
            <a:pPr lvl="1"/>
            <a:r>
              <a:rPr lang="en-US" sz="1800" dirty="0">
                <a:effectLst/>
                <a:latin typeface="Calibri" panose="020F0502020204030204" pitchFamily="34" charset="0"/>
                <a:ea typeface="Calibri" panose="020F0502020204030204" pitchFamily="34" charset="0"/>
                <a:cs typeface="Times New Roman" panose="02020603050405020304" pitchFamily="18" charset="0"/>
              </a:rPr>
              <a:t>Bonds that comply with the standard receive a certification from the CBI</a:t>
            </a:r>
          </a:p>
          <a:p>
            <a:pPr lvl="1"/>
            <a:r>
              <a:rPr lang="en-US" sz="1800" dirty="0">
                <a:latin typeface="Calibri" panose="020F0502020204030204" pitchFamily="34" charset="0"/>
                <a:ea typeface="Calibri" panose="020F0502020204030204" pitchFamily="34" charset="0"/>
                <a:cs typeface="Times New Roman" panose="02020603050405020304" pitchFamily="18" charset="0"/>
              </a:rPr>
              <a:t>Allows investors, governments and others to prioritize investments in a low carbon and climate resilient economy.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800" b="1" dirty="0">
                <a:effectLst/>
                <a:latin typeface="Calibri" panose="020F0502020204030204" pitchFamily="34" charset="0"/>
                <a:ea typeface="Calibri" panose="020F0502020204030204" pitchFamily="34" charset="0"/>
                <a:cs typeface="Times New Roman" panose="02020603050405020304" pitchFamily="18" charset="0"/>
              </a:rPr>
              <a:t>Green Bonds </a:t>
            </a:r>
            <a:r>
              <a:rPr lang="en-US" sz="2800" dirty="0">
                <a:effectLst/>
                <a:latin typeface="Calibri" panose="020F0502020204030204" pitchFamily="34" charset="0"/>
                <a:ea typeface="Calibri" panose="020F0502020204030204" pitchFamily="34" charset="0"/>
                <a:cs typeface="Times New Roman" panose="02020603050405020304" pitchFamily="18" charset="0"/>
              </a:rPr>
              <a:t>are specific bonds, loans or other debt instruments issued to finance projects that advance environmentally sustainable goals and policies. </a:t>
            </a:r>
          </a:p>
          <a:p>
            <a:pPr lvl="1"/>
            <a:r>
              <a:rPr lang="en-US" sz="1800" dirty="0">
                <a:effectLst/>
                <a:latin typeface="Calibri" panose="020F0502020204030204" pitchFamily="34" charset="0"/>
                <a:ea typeface="Calibri" panose="020F0502020204030204" pitchFamily="34" charset="0"/>
                <a:cs typeface="Times New Roman" panose="02020603050405020304" pitchFamily="18" charset="0"/>
              </a:rPr>
              <a:t>Issuers may self certify </a:t>
            </a: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201966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F685-0EB7-4C3F-99C5-C7C5F4D8DC28}"/>
              </a:ext>
            </a:extLst>
          </p:cNvPr>
          <p:cNvSpPr>
            <a:spLocks noGrp="1"/>
          </p:cNvSpPr>
          <p:nvPr>
            <p:ph type="title"/>
          </p:nvPr>
        </p:nvSpPr>
        <p:spPr>
          <a:xfrm>
            <a:off x="0" y="0"/>
            <a:ext cx="10058400" cy="1122505"/>
          </a:xfrm>
        </p:spPr>
        <p:txBody>
          <a:bodyPr/>
          <a:lstStyle/>
          <a:p>
            <a:r>
              <a:rPr lang="en-US" sz="2800" b="1" dirty="0"/>
              <a:t>Green Bonds</a:t>
            </a:r>
          </a:p>
        </p:txBody>
      </p:sp>
      <p:sp>
        <p:nvSpPr>
          <p:cNvPr id="3" name="Content Placeholder 2">
            <a:extLst>
              <a:ext uri="{FF2B5EF4-FFF2-40B4-BE49-F238E27FC236}">
                <a16:creationId xmlns:a16="http://schemas.microsoft.com/office/drawing/2014/main" id="{086D626B-5B16-41E7-B575-00B4D9304D85}"/>
              </a:ext>
            </a:extLst>
          </p:cNvPr>
          <p:cNvSpPr>
            <a:spLocks noGrp="1"/>
          </p:cNvSpPr>
          <p:nvPr>
            <p:ph idx="1"/>
          </p:nvPr>
        </p:nvSpPr>
        <p:spPr>
          <a:xfrm>
            <a:off x="502920" y="1122505"/>
            <a:ext cx="9052560" cy="5820483"/>
          </a:xfrm>
        </p:spPr>
        <p:txBody>
          <a:bodyPr/>
          <a:lstStyle/>
          <a:p>
            <a:pPr marL="0" indent="0">
              <a:buNone/>
            </a:pPr>
            <a:r>
              <a:rPr lang="en-US" sz="2400" b="1" dirty="0">
                <a:effectLst/>
                <a:latin typeface="Calibri" panose="020F0502020204030204" pitchFamily="34" charset="0"/>
                <a:ea typeface="Calibri" panose="020F0502020204030204" pitchFamily="34" charset="0"/>
                <a:cs typeface="Times New Roman" panose="02020603050405020304" pitchFamily="18" charset="0"/>
              </a:rPr>
              <a:t>Eligible Uses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Renewable energy</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Energy efficiency upgrades</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Pollution prevention control</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Environmentally sustainable management of living natural resources and land use</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Terrestrial and aquatic biodiversity conservation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Clean transportation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Sustainable water and wastewater management</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Climate change adaptation and mitigation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Circular economy adapted products, production technologies and processes</a:t>
            </a:r>
          </a:p>
          <a:p>
            <a:r>
              <a:rPr lang="en-US" sz="1800" dirty="0">
                <a:effectLst/>
                <a:latin typeface="Calibri" panose="020F0502020204030204" pitchFamily="34" charset="0"/>
                <a:ea typeface="Calibri" panose="020F0502020204030204" pitchFamily="34" charset="0"/>
                <a:cs typeface="Times New Roman" panose="02020603050405020304" pitchFamily="18" charset="0"/>
              </a:rPr>
              <a:t>Green buildings</a:t>
            </a:r>
            <a:endParaRPr lang="en-US" sz="1800" dirty="0">
              <a:latin typeface="Calibri" panose="020F0502020204030204" pitchFamily="34" charset="0"/>
              <a:cs typeface="Times New Roman" panose="02020603050405020304" pitchFamily="18" charset="0"/>
            </a:endParaRPr>
          </a:p>
          <a:p>
            <a:pPr marL="0" indent="0">
              <a:buNone/>
            </a:pPr>
            <a:r>
              <a:rPr lang="en-US" sz="2400" b="1" dirty="0">
                <a:latin typeface="Calibri" panose="020F0502020204030204" pitchFamily="34" charset="0"/>
                <a:cs typeface="Times New Roman" panose="02020603050405020304" pitchFamily="18" charset="0"/>
              </a:rPr>
              <a:t>Corporate as well as state/municipal debt can qualify</a:t>
            </a:r>
          </a:p>
          <a:p>
            <a:r>
              <a:rPr lang="en-US" sz="1800" dirty="0"/>
              <a:t>New money and refundings are eligible.</a:t>
            </a:r>
          </a:p>
          <a:p>
            <a:r>
              <a:rPr lang="en-US" sz="1800" dirty="0"/>
              <a:t>Taxable and Tax-exempt</a:t>
            </a:r>
          </a:p>
          <a:p>
            <a:r>
              <a:rPr lang="en-US" sz="1800" dirty="0"/>
              <a:t>Private Activity Bonds</a:t>
            </a:r>
          </a:p>
          <a:p>
            <a:pPr marL="342900" marR="0" lvl="0" indent="-342900">
              <a:lnSpc>
                <a:spcPct val="107000"/>
              </a:lnSpc>
              <a:spcBef>
                <a:spcPts val="0"/>
              </a:spcBef>
              <a:spcAft>
                <a:spcPts val="800"/>
              </a:spcAft>
              <a:buFont typeface="Symbol" panose="05050102010706020507" pitchFamily="18" charset="2"/>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22397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8BC44-99E1-4013-B823-1BC290F0C48D}"/>
              </a:ext>
            </a:extLst>
          </p:cNvPr>
          <p:cNvSpPr>
            <a:spLocks noGrp="1"/>
          </p:cNvSpPr>
          <p:nvPr>
            <p:ph type="title"/>
          </p:nvPr>
        </p:nvSpPr>
        <p:spPr>
          <a:xfrm>
            <a:off x="502920" y="0"/>
            <a:ext cx="9052560" cy="809469"/>
          </a:xfrm>
        </p:spPr>
        <p:txBody>
          <a:bodyPr/>
          <a:lstStyle/>
          <a:p>
            <a:r>
              <a:rPr lang="en-US" sz="3600" dirty="0"/>
              <a:t>Green Bonds Market</a:t>
            </a:r>
          </a:p>
        </p:txBody>
      </p:sp>
      <p:sp>
        <p:nvSpPr>
          <p:cNvPr id="3" name="Content Placeholder 2">
            <a:extLst>
              <a:ext uri="{FF2B5EF4-FFF2-40B4-BE49-F238E27FC236}">
                <a16:creationId xmlns:a16="http://schemas.microsoft.com/office/drawing/2014/main" id="{E2D0DA93-1D7C-476F-855B-2EEF0AC0D4C8}"/>
              </a:ext>
            </a:extLst>
          </p:cNvPr>
          <p:cNvSpPr>
            <a:spLocks noGrp="1"/>
          </p:cNvSpPr>
          <p:nvPr>
            <p:ph idx="1"/>
          </p:nvPr>
        </p:nvSpPr>
        <p:spPr>
          <a:xfrm>
            <a:off x="502920" y="1619497"/>
            <a:ext cx="4526279" cy="4991971"/>
          </a:xfrm>
          <a:ln>
            <a:solidFill>
              <a:srgbClr val="008000"/>
            </a:solidFill>
          </a:ln>
        </p:spPr>
        <p:txBody>
          <a:bodyPr/>
          <a:lstStyle/>
          <a:p>
            <a:pPr marL="0">
              <a:lnSpc>
                <a:spcPct val="107000"/>
              </a:lnSpc>
              <a:spcBef>
                <a:spcPts val="0"/>
              </a:spcBef>
              <a:spcAft>
                <a:spcPts val="800"/>
              </a:spcAft>
            </a:pPr>
            <a:r>
              <a:rPr lang="en-US" sz="1800" dirty="0">
                <a:latin typeface="Calibri" panose="020F0502020204030204" pitchFamily="34" charset="0"/>
                <a:ea typeface="Calibri" panose="020F0502020204030204" pitchFamily="34" charset="0"/>
                <a:cs typeface="Times New Roman" panose="02020603050405020304" pitchFamily="18" charset="0"/>
              </a:rPr>
              <a:t>$13.3 billion Green Bond issuance in 2020 was approximately $13.3 billion, up 164% from the prior year.  Green Bond issuance totaled only  $2.0 billion in 2014.</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Green Bonds are a fraction of the total US Municipal Bond Market. In 2020 total US municipal bond sales were $450 billion. Green Bonds represented less than 3% of that</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15 to 20% of municipal bond issuance already qualifies for Green Bond designation.</a:t>
            </a:r>
          </a:p>
          <a:p>
            <a:pPr marL="0" marR="0">
              <a:lnSpc>
                <a:spcPct val="107000"/>
              </a:lnSpc>
              <a:spcBef>
                <a:spcPts val="0"/>
              </a:spcBef>
              <a:spcAft>
                <a:spcPts val="800"/>
              </a:spcAft>
            </a:pPr>
            <a:r>
              <a:rPr lang="en-US" sz="1800" dirty="0">
                <a:latin typeface="Calibri" panose="020F0502020204030204" pitchFamily="34" charset="0"/>
                <a:ea typeface="Calibri" panose="020F0502020204030204" pitchFamily="34" charset="0"/>
                <a:cs typeface="Times New Roman" panose="02020603050405020304" pitchFamily="18" charset="0"/>
              </a:rPr>
              <a:t>Likely to </a:t>
            </a:r>
            <a:r>
              <a:rPr lang="en-US" sz="1800" dirty="0">
                <a:effectLst/>
                <a:latin typeface="Calibri" panose="020F0502020204030204" pitchFamily="34" charset="0"/>
                <a:ea typeface="Calibri" panose="020F0502020204030204" pitchFamily="34" charset="0"/>
                <a:cs typeface="Times New Roman" panose="02020603050405020304" pitchFamily="18" charset="0"/>
              </a:rPr>
              <a:t>increase as more issuers incorporate energy efficiency, sustainability and resiliency to climate change in their capital spending.</a:t>
            </a:r>
            <a:endParaRPr lang="en-US" dirty="0"/>
          </a:p>
        </p:txBody>
      </p:sp>
      <p:sp>
        <p:nvSpPr>
          <p:cNvPr id="5" name="TextBox 4">
            <a:extLst>
              <a:ext uri="{FF2B5EF4-FFF2-40B4-BE49-F238E27FC236}">
                <a16:creationId xmlns:a16="http://schemas.microsoft.com/office/drawing/2014/main" id="{F5BF7203-BBB1-4445-A9C6-96A202B5B12C}"/>
              </a:ext>
            </a:extLst>
          </p:cNvPr>
          <p:cNvSpPr txBox="1"/>
          <p:nvPr/>
        </p:nvSpPr>
        <p:spPr>
          <a:xfrm>
            <a:off x="1042190" y="1160932"/>
            <a:ext cx="3447738" cy="400110"/>
          </a:xfrm>
          <a:prstGeom prst="rect">
            <a:avLst/>
          </a:prstGeom>
          <a:noFill/>
        </p:spPr>
        <p:txBody>
          <a:bodyPr wrap="square" rtlCol="0">
            <a:spAutoFit/>
          </a:bodyPr>
          <a:lstStyle/>
          <a:p>
            <a:r>
              <a:rPr lang="en-US" sz="2000" dirty="0">
                <a:solidFill>
                  <a:schemeClr val="tx1"/>
                </a:solidFill>
              </a:rPr>
              <a:t>Supply</a:t>
            </a:r>
          </a:p>
        </p:txBody>
      </p:sp>
      <p:sp>
        <p:nvSpPr>
          <p:cNvPr id="6" name="TextBox 5">
            <a:extLst>
              <a:ext uri="{FF2B5EF4-FFF2-40B4-BE49-F238E27FC236}">
                <a16:creationId xmlns:a16="http://schemas.microsoft.com/office/drawing/2014/main" id="{95280ACC-4A44-4DE0-B7E2-BD02B7684546}"/>
              </a:ext>
            </a:extLst>
          </p:cNvPr>
          <p:cNvSpPr txBox="1"/>
          <p:nvPr/>
        </p:nvSpPr>
        <p:spPr>
          <a:xfrm>
            <a:off x="5809562" y="1219387"/>
            <a:ext cx="3447738" cy="400110"/>
          </a:xfrm>
          <a:prstGeom prst="rect">
            <a:avLst/>
          </a:prstGeom>
          <a:noFill/>
        </p:spPr>
        <p:txBody>
          <a:bodyPr wrap="square" rtlCol="0">
            <a:spAutoFit/>
          </a:bodyPr>
          <a:lstStyle/>
          <a:p>
            <a:r>
              <a:rPr lang="en-US" sz="2000" dirty="0">
                <a:solidFill>
                  <a:schemeClr val="tx1"/>
                </a:solidFill>
              </a:rPr>
              <a:t>Demand</a:t>
            </a:r>
          </a:p>
        </p:txBody>
      </p:sp>
      <p:sp>
        <p:nvSpPr>
          <p:cNvPr id="7" name="Content Placeholder 2">
            <a:extLst>
              <a:ext uri="{FF2B5EF4-FFF2-40B4-BE49-F238E27FC236}">
                <a16:creationId xmlns:a16="http://schemas.microsoft.com/office/drawing/2014/main" id="{6AF7D808-B931-4691-AE07-DF7D7E4CDB8F}"/>
              </a:ext>
            </a:extLst>
          </p:cNvPr>
          <p:cNvSpPr txBox="1">
            <a:spLocks/>
          </p:cNvSpPr>
          <p:nvPr/>
        </p:nvSpPr>
        <p:spPr>
          <a:xfrm>
            <a:off x="5404704" y="1619497"/>
            <a:ext cx="4257455" cy="4991971"/>
          </a:xfrm>
          <a:prstGeom prst="rect">
            <a:avLst/>
          </a:prstGeom>
          <a:ln>
            <a:solidFill>
              <a:srgbClr val="008000"/>
            </a:solidFill>
          </a:ln>
        </p:spPr>
        <p:txBody>
          <a:bodyPr lIns="101858" tIns="50929" rIns="101858" bIns="50929"/>
          <a:lstStyle>
            <a:lvl1pPr marL="381000" indent="-381000" algn="l" rtl="0" eaLnBrk="0" fontAlgn="base" hangingPunct="0">
              <a:spcBef>
                <a:spcPct val="20000"/>
              </a:spcBef>
              <a:spcAft>
                <a:spcPct val="0"/>
              </a:spcAft>
              <a:buChar char="•"/>
              <a:defRPr sz="3600">
                <a:solidFill>
                  <a:schemeClr val="tx1"/>
                </a:solidFill>
                <a:latin typeface="+mn-lt"/>
                <a:ea typeface="+mn-ea"/>
                <a:cs typeface="+mn-cs"/>
              </a:defRPr>
            </a:lvl1pPr>
            <a:lvl2pPr marL="827088" indent="-317500" algn="l" rtl="0" eaLnBrk="0" fontAlgn="base" hangingPunct="0">
              <a:spcBef>
                <a:spcPct val="20000"/>
              </a:spcBef>
              <a:spcAft>
                <a:spcPct val="0"/>
              </a:spcAft>
              <a:buChar char="–"/>
              <a:defRPr sz="3100">
                <a:solidFill>
                  <a:schemeClr val="tx1"/>
                </a:solidFill>
                <a:latin typeface="+mn-lt"/>
                <a:cs typeface="+mn-cs"/>
              </a:defRPr>
            </a:lvl2pPr>
            <a:lvl3pPr marL="1273175" indent="-254000" algn="l" rtl="0" eaLnBrk="0" fontAlgn="base" hangingPunct="0">
              <a:spcBef>
                <a:spcPct val="20000"/>
              </a:spcBef>
              <a:spcAft>
                <a:spcPct val="0"/>
              </a:spcAft>
              <a:buChar char="•"/>
              <a:defRPr sz="2700">
                <a:solidFill>
                  <a:schemeClr val="tx1"/>
                </a:solidFill>
                <a:latin typeface="+mn-lt"/>
                <a:cs typeface="+mn-cs"/>
              </a:defRPr>
            </a:lvl3pPr>
            <a:lvl4pPr marL="1781175" indent="-254000" algn="l" rtl="0" eaLnBrk="0" fontAlgn="base" hangingPunct="0">
              <a:spcBef>
                <a:spcPct val="20000"/>
              </a:spcBef>
              <a:spcAft>
                <a:spcPct val="0"/>
              </a:spcAft>
              <a:buChar char="–"/>
              <a:defRPr sz="2200">
                <a:solidFill>
                  <a:schemeClr val="tx1"/>
                </a:solidFill>
                <a:latin typeface="+mn-lt"/>
                <a:cs typeface="+mn-cs"/>
              </a:defRPr>
            </a:lvl4pPr>
            <a:lvl5pPr marL="2290763" indent="-254000" algn="l" rtl="0" eaLnBrk="0" fontAlgn="base" hangingPunct="0">
              <a:spcBef>
                <a:spcPct val="20000"/>
              </a:spcBef>
              <a:spcAft>
                <a:spcPct val="0"/>
              </a:spcAft>
              <a:buChar char="»"/>
              <a:defRPr sz="2200">
                <a:solidFill>
                  <a:schemeClr val="tx1"/>
                </a:solidFill>
                <a:latin typeface="+mn-lt"/>
                <a:cs typeface="+mn-cs"/>
              </a:defRPr>
            </a:lvl5pPr>
            <a:lvl6pPr marL="2801440" indent="-254676" algn="l" rtl="0" eaLnBrk="1" fontAlgn="base" hangingPunct="1">
              <a:spcBef>
                <a:spcPct val="20000"/>
              </a:spcBef>
              <a:spcAft>
                <a:spcPct val="0"/>
              </a:spcAft>
              <a:buChar char="»"/>
              <a:defRPr sz="2200">
                <a:solidFill>
                  <a:schemeClr val="tx1"/>
                </a:solidFill>
                <a:latin typeface="+mn-lt"/>
                <a:cs typeface="+mn-cs"/>
              </a:defRPr>
            </a:lvl6pPr>
            <a:lvl7pPr marL="3310793" indent="-254676" algn="l" rtl="0" eaLnBrk="1" fontAlgn="base" hangingPunct="1">
              <a:spcBef>
                <a:spcPct val="20000"/>
              </a:spcBef>
              <a:spcAft>
                <a:spcPct val="0"/>
              </a:spcAft>
              <a:buChar char="»"/>
              <a:defRPr sz="2200">
                <a:solidFill>
                  <a:schemeClr val="tx1"/>
                </a:solidFill>
                <a:latin typeface="+mn-lt"/>
                <a:cs typeface="+mn-cs"/>
              </a:defRPr>
            </a:lvl7pPr>
            <a:lvl8pPr marL="3820145" indent="-254676" algn="l" rtl="0" eaLnBrk="1" fontAlgn="base" hangingPunct="1">
              <a:spcBef>
                <a:spcPct val="20000"/>
              </a:spcBef>
              <a:spcAft>
                <a:spcPct val="0"/>
              </a:spcAft>
              <a:buChar char="»"/>
              <a:defRPr sz="2200">
                <a:solidFill>
                  <a:schemeClr val="tx1"/>
                </a:solidFill>
                <a:latin typeface="+mn-lt"/>
                <a:cs typeface="+mn-cs"/>
              </a:defRPr>
            </a:lvl8pPr>
            <a:lvl9pPr marL="4329498" indent="-254676" algn="l" rtl="0" eaLnBrk="1" fontAlgn="base" hangingPunct="1">
              <a:spcBef>
                <a:spcPct val="20000"/>
              </a:spcBef>
              <a:spcAft>
                <a:spcPct val="0"/>
              </a:spcAft>
              <a:buChar char="»"/>
              <a:defRPr sz="2200">
                <a:solidFill>
                  <a:schemeClr val="tx1"/>
                </a:solidFill>
                <a:latin typeface="+mn-lt"/>
                <a:cs typeface="+mn-cs"/>
              </a:defRPr>
            </a:lvl9pPr>
          </a:lstStyle>
          <a:p>
            <a:pPr marL="0">
              <a:lnSpc>
                <a:spcPct val="107000"/>
              </a:lnSpc>
              <a:spcBef>
                <a:spcPts val="0"/>
              </a:spcBef>
              <a:spcAft>
                <a:spcPts val="800"/>
              </a:spcAft>
            </a:pPr>
            <a:r>
              <a:rPr lang="en-US" sz="1800" b="0" dirty="0">
                <a:latin typeface="Calibri" panose="020F0502020204030204" pitchFamily="34" charset="0"/>
                <a:cs typeface="Times New Roman" panose="02020603050405020304" pitchFamily="18" charset="0"/>
              </a:rPr>
              <a:t>303 open-end and exchange-traded ESG, Green and Sustainable funds in 2019</a:t>
            </a:r>
          </a:p>
          <a:p>
            <a:pPr marL="0">
              <a:lnSpc>
                <a:spcPct val="107000"/>
              </a:lnSpc>
              <a:spcBef>
                <a:spcPts val="0"/>
              </a:spcBef>
              <a:spcAft>
                <a:spcPts val="800"/>
              </a:spcAft>
            </a:pPr>
            <a:r>
              <a:rPr lang="en-US" sz="1800" b="0" dirty="0">
                <a:latin typeface="Calibri" panose="020F0502020204030204" pitchFamily="34" charset="0"/>
                <a:cs typeface="Times New Roman" panose="02020603050405020304" pitchFamily="18" charset="0"/>
              </a:rPr>
              <a:t> The number of conventional funds that now say they “consider” ESG factors has grown enormously, to 564 funds from 81 in 2018.</a:t>
            </a:r>
          </a:p>
          <a:p>
            <a:pPr marL="0">
              <a:lnSpc>
                <a:spcPct val="107000"/>
              </a:lnSpc>
              <a:spcBef>
                <a:spcPts val="0"/>
              </a:spcBef>
              <a:spcAft>
                <a:spcPts val="800"/>
              </a:spcAft>
            </a:pPr>
            <a:r>
              <a:rPr lang="en-US" sz="1800" b="0" dirty="0">
                <a:latin typeface="Calibri" panose="020F0502020204030204" pitchFamily="34" charset="0"/>
                <a:cs typeface="Times New Roman" panose="02020603050405020304" pitchFamily="18" charset="0"/>
              </a:rPr>
              <a:t>Flows into sustainable funds totaled $21.4 billion in 2019, a nearly fourfold increase over 2018</a:t>
            </a:r>
          </a:p>
          <a:p>
            <a:pPr marL="0">
              <a:lnSpc>
                <a:spcPct val="107000"/>
              </a:lnSpc>
              <a:spcBef>
                <a:spcPts val="0"/>
              </a:spcBef>
              <a:spcAft>
                <a:spcPts val="800"/>
              </a:spcAft>
            </a:pPr>
            <a:r>
              <a:rPr lang="en-US" sz="1800" b="0" dirty="0">
                <a:latin typeface="Calibri" panose="020F0502020204030204" pitchFamily="34" charset="0"/>
                <a:cs typeface="Times New Roman" panose="02020603050405020304" pitchFamily="18" charset="0"/>
              </a:rPr>
              <a:t>International Market</a:t>
            </a:r>
          </a:p>
        </p:txBody>
      </p:sp>
    </p:spTree>
    <p:extLst>
      <p:ext uri="{BB962C8B-B14F-4D97-AF65-F5344CB8AC3E}">
        <p14:creationId xmlns:p14="http://schemas.microsoft.com/office/powerpoint/2010/main" val="1793409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pPr defTabSz="1005840" eaLnBrk="1" fontAlgn="auto" hangingPunct="1">
              <a:spcBef>
                <a:spcPts val="0"/>
              </a:spcBef>
              <a:spcAft>
                <a:spcPts val="0"/>
              </a:spcAft>
            </a:pPr>
            <a:r>
              <a:rPr lang="en-US" dirty="0">
                <a:solidFill>
                  <a:prstClr val="black"/>
                </a:solidFill>
                <a:latin typeface="Calibri"/>
                <a:cs typeface="+mn-cs"/>
              </a:rPr>
              <a:t>8</a:t>
            </a:r>
          </a:p>
        </p:txBody>
      </p:sp>
      <p:sp>
        <p:nvSpPr>
          <p:cNvPr id="7" name="Rectangle 6"/>
          <p:cNvSpPr/>
          <p:nvPr/>
        </p:nvSpPr>
        <p:spPr>
          <a:xfrm>
            <a:off x="2956560" y="2227697"/>
            <a:ext cx="6507116" cy="4280659"/>
          </a:xfrm>
          <a:prstGeom prst="rect">
            <a:avLst/>
          </a:prstGeom>
          <a:ln>
            <a:solidFill>
              <a:srgbClr val="035C27"/>
            </a:solidFill>
          </a:ln>
        </p:spPr>
        <p:txBody>
          <a:bodyPr wrap="square">
            <a:spAutoFit/>
          </a:bodyPr>
          <a:lstStyle/>
          <a:p>
            <a:pPr marL="0" marR="0" algn="just">
              <a:spcBef>
                <a:spcPts val="0"/>
              </a:spcBef>
              <a:spcAft>
                <a:spcPts val="800"/>
              </a:spcAft>
            </a:pPr>
            <a:r>
              <a:rPr lang="en-US" sz="1400" b="0" dirty="0">
                <a:solidFill>
                  <a:prstClr val="black"/>
                </a:solidFill>
                <a:latin typeface="Calibri"/>
                <a:cs typeface="Times New Roman" panose="02020603050405020304" pitchFamily="18" charset="0"/>
              </a:rPr>
              <a:t>The refunded bonds were originally issued to finance the costs of energy efficiency projects of five state agencies and higher education institutions in the State of Delaware.  The bonds are secured by annual appropriations from the State of Delaware.  In order to take advantage of increasing interest in ESG related investments, particularly from the taxable buyer universe, the underwriter, Raymond James, recommended that the SEU self-designate the refunding bonds as “Green Bonds”.  The use of the self-designation has seen increasing acceptance recently versus third-party verification allowing the SEU to limit any costs associated with the green bond designation.  Additionally, the SEU did not include any obligation for continuing disclosure related to the originally funded projects beyond a description of the projects that was included in the offering document.  </a:t>
            </a:r>
          </a:p>
          <a:p>
            <a:pPr marL="0" marR="0" algn="just">
              <a:spcBef>
                <a:spcPts val="0"/>
              </a:spcBef>
              <a:spcAft>
                <a:spcPts val="0"/>
              </a:spcAft>
            </a:pPr>
            <a:r>
              <a:rPr lang="en-US" sz="1400" b="0" dirty="0">
                <a:solidFill>
                  <a:prstClr val="black"/>
                </a:solidFill>
                <a:latin typeface="Calibri"/>
                <a:cs typeface="Times New Roman" panose="02020603050405020304" pitchFamily="18" charset="0"/>
              </a:rPr>
              <a:t>At pricing, the issue generated $160mm in orders, resulting in subscription of 1 – 5x the amount of bonds offered.  Orders came from 23 different accounts, including three buyers that are well known purchasers of Green Bonds.  This oversubscription resulted in the reduction of interest rates by up to 5 basis points on certain maturities. The SEU achieved a true interest cost of 2.42% on this 14-year financing.  The underlying borrowers achieved present value savings of $4.76 million or 9.70% of the refunded par.  </a:t>
            </a:r>
          </a:p>
          <a:p>
            <a:pPr marL="188595" indent="-188595" algn="l" defTabSz="1005840" eaLnBrk="1" fontAlgn="auto" hangingPunct="1">
              <a:lnSpc>
                <a:spcPct val="107000"/>
              </a:lnSpc>
              <a:spcBef>
                <a:spcPts val="0"/>
              </a:spcBef>
              <a:spcAft>
                <a:spcPts val="880"/>
              </a:spcAft>
              <a:buFont typeface="Wingdings" panose="05000000000000000000" pitchFamily="2" charset="2"/>
              <a:buChar char="§"/>
            </a:pPr>
            <a:endParaRPr lang="en-US" sz="1320" b="0" dirty="0">
              <a:solidFill>
                <a:prstClr val="black"/>
              </a:solidFill>
              <a:latin typeface="Calibri"/>
              <a:cs typeface="+mn-cs"/>
            </a:endParaRPr>
          </a:p>
        </p:txBody>
      </p:sp>
      <p:sp>
        <p:nvSpPr>
          <p:cNvPr id="9" name="TextBox 8"/>
          <p:cNvSpPr txBox="1"/>
          <p:nvPr/>
        </p:nvSpPr>
        <p:spPr>
          <a:xfrm>
            <a:off x="2956560" y="1118965"/>
            <a:ext cx="6507118" cy="729943"/>
          </a:xfrm>
          <a:prstGeom prst="rect">
            <a:avLst/>
          </a:prstGeom>
          <a:solidFill>
            <a:schemeClr val="accent3">
              <a:lumMod val="40000"/>
              <a:lumOff val="60000"/>
            </a:schemeClr>
          </a:solidFill>
          <a:ln>
            <a:solidFill>
              <a:srgbClr val="035C27"/>
            </a:solidFill>
          </a:ln>
        </p:spPr>
        <p:txBody>
          <a:bodyPr wrap="square" rtlCol="0">
            <a:spAutoFit/>
          </a:bodyPr>
          <a:lstStyle/>
          <a:p>
            <a:pPr marL="0" marR="0" algn="r" defTabSz="1005840" eaLnBrk="1" fontAlgn="auto" hangingPunct="1">
              <a:lnSpc>
                <a:spcPct val="107000"/>
              </a:lnSpc>
              <a:spcBef>
                <a:spcPts val="0"/>
              </a:spcBef>
              <a:spcAft>
                <a:spcPts val="0"/>
              </a:spcAft>
            </a:pPr>
            <a:r>
              <a:rPr lang="en-US" sz="1980" dirty="0">
                <a:solidFill>
                  <a:prstClr val="black"/>
                </a:solidFill>
                <a:latin typeface="Calibri"/>
                <a:cs typeface="+mn-cs"/>
              </a:rPr>
              <a:t>Energy Efficiency Refunding Revenue Bonds, Series 2020 (Green Bonds)</a:t>
            </a:r>
          </a:p>
        </p:txBody>
      </p:sp>
      <p:sp>
        <p:nvSpPr>
          <p:cNvPr id="10" name="TextBox 9"/>
          <p:cNvSpPr txBox="1"/>
          <p:nvPr/>
        </p:nvSpPr>
        <p:spPr>
          <a:xfrm>
            <a:off x="2956560" y="1770987"/>
            <a:ext cx="6507118" cy="430887"/>
          </a:xfrm>
          <a:prstGeom prst="rect">
            <a:avLst/>
          </a:prstGeom>
          <a:solidFill>
            <a:srgbClr val="035C27"/>
          </a:solidFill>
          <a:ln>
            <a:solidFill>
              <a:srgbClr val="035C27"/>
            </a:solidFill>
          </a:ln>
        </p:spPr>
        <p:txBody>
          <a:bodyPr wrap="square" rtlCol="0">
            <a:spAutoFit/>
          </a:bodyPr>
          <a:lstStyle/>
          <a:p>
            <a:pPr algn="r" defTabSz="1005840" eaLnBrk="1" fontAlgn="auto" hangingPunct="1">
              <a:spcBef>
                <a:spcPts val="0"/>
              </a:spcBef>
              <a:spcAft>
                <a:spcPts val="0"/>
              </a:spcAft>
            </a:pPr>
            <a:r>
              <a:rPr lang="en-US" sz="2200" dirty="0">
                <a:solidFill>
                  <a:prstClr val="white"/>
                </a:solidFill>
                <a:latin typeface="Calibri"/>
                <a:cs typeface="+mn-cs"/>
              </a:rPr>
              <a:t>$52,985,000  Delaware Sustainable Energy Utility, Inc.</a:t>
            </a:r>
          </a:p>
        </p:txBody>
      </p:sp>
      <p:sp>
        <p:nvSpPr>
          <p:cNvPr id="11" name="TextBox 10"/>
          <p:cNvSpPr txBox="1"/>
          <p:nvPr/>
        </p:nvSpPr>
        <p:spPr>
          <a:xfrm>
            <a:off x="-7983" y="281940"/>
            <a:ext cx="10058400" cy="498598"/>
          </a:xfrm>
          <a:prstGeom prst="rect">
            <a:avLst/>
          </a:prstGeom>
          <a:noFill/>
        </p:spPr>
        <p:txBody>
          <a:bodyPr wrap="square" rtlCol="0">
            <a:spAutoFit/>
          </a:bodyPr>
          <a:lstStyle/>
          <a:p>
            <a:pPr defTabSz="1005840" eaLnBrk="1" fontAlgn="auto" hangingPunct="1">
              <a:spcBef>
                <a:spcPts val="0"/>
              </a:spcBef>
              <a:spcAft>
                <a:spcPts val="0"/>
              </a:spcAft>
            </a:pPr>
            <a:r>
              <a:rPr lang="en-US" sz="2640" dirty="0">
                <a:solidFill>
                  <a:prstClr val="black"/>
                </a:solidFill>
                <a:effectLst>
                  <a:outerShdw blurRad="38100" dist="38100" dir="2700000" algn="tl">
                    <a:srgbClr val="000000">
                      <a:alpha val="43137"/>
                    </a:srgbClr>
                  </a:outerShdw>
                </a:effectLst>
                <a:latin typeface="Calibri"/>
                <a:cs typeface="+mn-cs"/>
              </a:rPr>
              <a:t>Case Study – Sustainable Energy</a:t>
            </a:r>
          </a:p>
        </p:txBody>
      </p:sp>
      <p:sp>
        <p:nvSpPr>
          <p:cNvPr id="2" name="AutoShape 2" descr="data:image/jpeg;base64,/9j/4AAQSkZJRgABAQAAAQABAAD/2wCEAAkGBxQSEBUUExIUFRUVFxkUFxYVFhcXFxkXFRUWFxcUFBQYICkgHCMlHhUVIT0tJSsrLi4wGB81ODMsNygtLisBCgoKDg0OGxAQGDQkICUsLzQsLDQsLywsLzcsLCw0LCw0LCwsLDQsLCwsLiwsLCwsLDQtLCwsMywsLDQsLCwsLP/AABEIAFYArAMBIgACEQEDEQH/xAAcAAABBAMBAAAAAAAAAAAAAAAAAwQFBwECBgj/xABAEAACAQMBAwgGBwcEAwAAAAABAgMABBESBRMhBgciMUFRgZEyUmFxkrEUI0JUcoLhU2KTocHR4jVDRLIVM2P/xAAYAQEBAQEBAAAAAAAAAAAAAAAAAQIDBP/EACcRAAICAQMDBAIDAAAAAAAAAAABAhEDEiExE0FRYXGBkaHwBCIy/9oADAMBAAIRAxEAPwC8aKKKAKKKiuU22BZ2stwy6hGudOcZ4gYB8aJXsCVopG0uVkjV0OVdQynvBGRS1AYoqG5RcoY7Q26txa4mSFRnGNRwX8MjzqaFWnyLMHNY4948v1pvtHaEcETSzOqIoyWY4Aqs9sc8sasRbWzSAfbkfdg+0KAT54rUYSlwjLklyWng948v1rGG7x5frVUbL56AWAntNK+tFJrx7SpA+dWZs3akdxbrPE2qNlLKerOCQRg+0EeFJY5R5QUk+B0Q3rD4f1rQ6/WHw/rXHcmeciG9uxbJBKjEO2ptGnoDj1HNdoakouOzKmnwJEv66/D+taFpPXX4P8qxfXSxRvI5wqKWY+wDJqI5KcoFvrVZ1GnJKsuc6WU4x8j41K2sWSjPJ66/B/lSZeX9ovwf5Uqa0NCiZeb9qvwf5VqXm/ar/D/ypQ1igHNlM3UxBPfjH8qe1HWy5brPhTzc/vN51AK0UUUAVXvPbe6NnrHnjLKq+C5c/IVYVUvz8X2bi3hH2I2kI9rsFX/ofOuuFXNGMjqJN8yfKDeQPaOelCdUftibs/K2fAirMNed5IpNi7ThfJKhUkyeGuKQYlX3g6vECrY5xOU4ttml4nGu4XRCR++vFx7lyfKtZYXJNdyQlS37FUc4/KT6TtIuhzHbEJH3ZjbU7j3sPJRXoGyuBJEjjqdQ3xAGvM9zyfePZ8V22QJpWjUH1FXg57eLBvAe2r15tb/fbJt2zkqhjPvjJT+lbzxWlV2M43u7Ku5z9vSXu0Po0eTHE4iRB9uU8C58TpHdg1YXJPm1tbaNTNGs8xGWZxlQfVReoAeZqr+QYD7dh1/t5m4+sFlI/nXogVMzcEoosFdtnMbc5A2VyhUwLG2OjJEAjKe/hwPuNPeT2yPodgluWDGKNl1AYzxY5x2ddTRpK59Bvwn5GuGptUdKXJQfNJ/rKfgn+VX6aoLmk/1lPwT/ACq+biZUUsxwqgsSewAZJrr/ACP9fBjHwVrz1be0QJaIelMdcneI1PBfzNjwBrm+aHbRgvHtZMqs2cBuBWZOwg9WQCPeopvsRG2xtsyuCYw29I7FijIEaeJx5tS/O1sprW/S6i6O9IcHsE0ePmAD4GuqSS6bMNu9Rc5rQ1H8ndrLd2sU6/bUFh6r9Tqfcc0/NeRqjsYooooBaz9PzqQqPtPTFSFQoUUVpvl9YeYoDaqF5Yn6ZyhEY4jfQwflQhn/AJFqvrNVpye5vriLav02eSJl1ySaV1Zy+oL19wau2KSjbfgxNN0SHO7ye+k2RmRcyW2ZBgcTHj6xfIZ/LVP2Bn2hLaWmosqfVR4+zGzanc+5f5KBXpp1BBB4g8CPfXC8h+Qgsb25mONJOi36jiNsM3u4nT7lrWPLpi0/gzKFs150tkKuxikYwtvu2UdyoQp/kaY8xd5mzmiP+3NqHukUH5hq7vlBs76TaTwdW9jeME9hZSAfA4rj+bbkXcbOllaWSJ0kQDCashlPXx95rKknjab3K1/ayueWVjJsza5kQYG8FzCfssCcsufYSwPsIq7OS/Ke3vog8Ui6sdOMka0PaGXr8eo1nlRybhv4DFMD3o64Do3rKT8jwNVHtPmnvYnzbskoHUwfdSY9oP8AQ1u45Ek3TRKcXsXPtfa8FtGZJ5UjUdrEDPsUdZPsFMeT+3VvrRp0UqjGVVDdZCFl1EdmcZqo7Lms2hM4MxSMetJJvGA9gGfnVvcm9gLZWS2yOzhQ/SbGSXZmJwOoZbyrnOMIrZ2zUXJvgpjml/1lPwT/ACrueefb+5tBbIcPcHDd4iX0vM4XxNNuRHN3cWV+txJJEyBZBhdWemOHXWnKbm9ur7aBnlliEJZVCDVqEK/ZHZk8T411lKDyJ3sjCTUaOD5MbS2jZqxtbaTEuCXNtI+oAdHS2OrjnxpflBtral7Furi1kKBg402kikEZ4hscOBIq/UQKoVRgKAAO4AYArVjWesrvSXpuqsqDma25pkktHPBwZY8+sODp4jj4GrZNVle83c8e0Dc2ssSKJd8ivqBBJy6cOzJYe41393teCIZlniTvy6jyyc1nLTdosXpW46klVeLEAd5OB51spzxHGuVv+XdqAVi13DdWmNCQfEioDkrZbQa63yobaBn1NG2Qmk9apGePjgf0rnRzedako7+xZ9p6YqRqOtfTFSNZPQFJyQK3pKD7wKUooBk+y4j9kj8LMv8A1NIts5cdGeZeOOEueOcY6eakjVd/+Fv8D0tAmW+0al1b3fdK27tOka/ecVqKvuYaXg6q4hMZAN+6E9Qk3HH3ZQE0TRzIQDexgt6IkiTJ9wDDPhUXyn2fI1/byrFI6JGysUWF8EyRnSwm6hgHivHhSPLnYU1zKrRoGVYJFYYTU2ZIyY43Y/VuVVsN2HFVJbbkcf22TFybqNSz3VqqjraSJlHid5itXnulQObiy0HGGKOFOerDbzFIcoLVi9tNuGnjiDa4eiXDOoCyaWOGK4Ydf2iaQ5S2Ly2UAjt2QrNHIYlETMiqTnCud2SMjhxFEuA4+/2x69zdhA5msQh6mIkCnPVhteKUU3xGQ1mQeogS489VMtubMkntLZI00sssTEOkZ0Bc5Z4x0DjuHhUhyTtWhs443RkZNQYEg8dbEspHDSScgcMAgYGKjW1jT7ja6uryMZklsYxnGX3ijPdkuK1uZb5E1tPYovrMkgXj7TIBSfKC1YXaTG2N1GImjCLoJRy2dWhyAQw6OezHdmjb9m5NrL9GMscWrXbrpJUsmlXVSQraOIx7cjqqpcE0er+zcrfFdX0uzC4zqELlcd+oyYrBs70nH06IHGcLbjOD1HDMaZwbFlOzbmIRiNpmleKAkfVq5ysZI4DJBOBwGrHZTzYayPcSTvC8KmKKILJp1Exl2Y4Unh0wPbg0aGhev2xB9l3DY1bTfpdWiOFc9uF4HPAGmcuyE1aZNqXBbOCu+iQ5PZgLmmeyeT1zE1oTkxrNJLJG5BaJmEygxn1WDrw7D5VL3mxw20YptyhQQyhn0r/7C8JTPaThW4+yrST5HTT7fljRuSdp0jJJLJp9LeXDnHb0gCMeNOrfkrZpxW2iz3kaj5mk9r7EEl5C+k7tgRcAEBX3eGg3g7cMT1eNTxrLKscfAjDbInoIq/hAHypWiiobFLf0hUlUbb+kKkqhQooooDDVy80N/u0CEBtzpcsVJ3hydQPaRpA7un7K6mihiUNXcgja3Bmlk1Mq7sBE1Zyxj49uBhu3+lMobS6Fuqyb1yJCXCSAOUKdEI5OcBuJyQevsxXU0VbJ015IGC0utUGqQ6dK77iMgxksuMderIDY69NIQw3YikA1CUzZDOwK7sOW9Y8CoC8APS6uFdNWKWOmvJzMkV2Uj1hiROzPoYD6tgSo4MMhSQv5c4NOUt7r6TktmAyOcZAKpucLjHWC+T3gjuqdrNLHT9SM2NaNGjay5Jd8anLnSHbRjJ4dHTUaPppSXUpyXSSMK65CiRdUI/Ivb2seNdJWDSy6Nqs55rKZ1hLGRTvmZwJMERMZCqtpODj6vqrAgut8TqG71ylQesAxgRljniNXZjIroDSbUsnTXk5SO1utzIo3isVjH1kgJMmr611ZTkKR3Y9gFOrW2mIQSF8bhkc6gDvNa4IK8eoHB7uvjU61JtSwsaXc59LCYQ24EkgfgJ8vqOlly5BPaGAxjsJqarc1qaGlFIxRRRQpvD6QqTqLi9Ie+pOoUzWMUUUBgp7/ADNamL2nzNFFAYMH7zfEaTa0z9t/iNZooBJrD/6SfG396SfZZP8AvS/G396KKARfYzfeJv4jf3pJthv96n/iNRRQDeTYUvZdz/xGps+w5/vs/wDEaiigEH2Lc/fZ/jam77Iuvv03xtRRQCTbMuvvsvxtSbWN0P8AlyfG1ZooBIwXI/5UnxtQBcfeX+JqKKA3DT/t3+I0qks37ZviNFFATGwncv0nLe8k11VFFAf/2Q=="/>
          <p:cNvSpPr>
            <a:spLocks noChangeAspect="1" noChangeArrowheads="1"/>
          </p:cNvSpPr>
          <p:nvPr/>
        </p:nvSpPr>
        <p:spPr bwMode="auto">
          <a:xfrm>
            <a:off x="171133" y="-44609"/>
            <a:ext cx="335280" cy="33528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00584" tIns="50292" rIns="100584" bIns="50292" numCol="1" anchor="t" anchorCtr="0" compatLnSpc="1">
            <a:prstTxWarp prst="textNoShape">
              <a:avLst/>
            </a:prstTxWarp>
          </a:bodyPr>
          <a:lstStyle/>
          <a:p>
            <a:pPr algn="l" defTabSz="1005840" eaLnBrk="1" fontAlgn="auto" hangingPunct="1">
              <a:spcBef>
                <a:spcPts val="0"/>
              </a:spcBef>
              <a:spcAft>
                <a:spcPts val="0"/>
              </a:spcAft>
            </a:pPr>
            <a:endParaRPr lang="en-US" sz="1980" b="0">
              <a:solidFill>
                <a:prstClr val="black"/>
              </a:solidFill>
              <a:latin typeface="Calibri"/>
              <a:cs typeface="+mn-cs"/>
            </a:endParaRPr>
          </a:p>
        </p:txBody>
      </p:sp>
      <p:pic>
        <p:nvPicPr>
          <p:cNvPr id="4" name="Picture 3">
            <a:extLst>
              <a:ext uri="{FF2B5EF4-FFF2-40B4-BE49-F238E27FC236}">
                <a16:creationId xmlns:a16="http://schemas.microsoft.com/office/drawing/2014/main" id="{CCE115E2-306C-44C4-BD65-03050D25C30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9888" y="2201874"/>
            <a:ext cx="2786672" cy="1115783"/>
          </a:xfrm>
          <a:prstGeom prst="rect">
            <a:avLst/>
          </a:prstGeom>
        </p:spPr>
      </p:pic>
    </p:spTree>
    <p:extLst>
      <p:ext uri="{BB962C8B-B14F-4D97-AF65-F5344CB8AC3E}">
        <p14:creationId xmlns:p14="http://schemas.microsoft.com/office/powerpoint/2010/main" val="975329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pPr defTabSz="1005840" eaLnBrk="1" fontAlgn="auto" hangingPunct="1">
              <a:spcBef>
                <a:spcPts val="0"/>
              </a:spcBef>
              <a:spcAft>
                <a:spcPts val="0"/>
              </a:spcAft>
            </a:pPr>
            <a:r>
              <a:rPr lang="en-US" dirty="0">
                <a:solidFill>
                  <a:prstClr val="black"/>
                </a:solidFill>
                <a:latin typeface="Calibri"/>
                <a:cs typeface="+mn-cs"/>
              </a:rPr>
              <a:t>8</a:t>
            </a:r>
          </a:p>
        </p:txBody>
      </p:sp>
      <p:sp>
        <p:nvSpPr>
          <p:cNvPr id="7" name="Rectangle 6"/>
          <p:cNvSpPr/>
          <p:nvPr/>
        </p:nvSpPr>
        <p:spPr>
          <a:xfrm>
            <a:off x="3093357" y="2447124"/>
            <a:ext cx="6370320" cy="3359574"/>
          </a:xfrm>
          <a:prstGeom prst="rect">
            <a:avLst/>
          </a:prstGeom>
          <a:ln>
            <a:solidFill>
              <a:srgbClr val="035C27"/>
            </a:solidFill>
          </a:ln>
        </p:spPr>
        <p:txBody>
          <a:bodyPr wrap="square">
            <a:spAutoFit/>
          </a:bodyPr>
          <a:lstStyle/>
          <a:p>
            <a:pPr marL="188595" indent="-188595" algn="l" defTabSz="1005840" eaLnBrk="1" fontAlgn="auto" hangingPunct="1">
              <a:lnSpc>
                <a:spcPct val="107000"/>
              </a:lnSpc>
              <a:spcBef>
                <a:spcPts val="0"/>
              </a:spcBef>
              <a:spcAft>
                <a:spcPts val="880"/>
              </a:spcAft>
              <a:buFont typeface="Wingdings" panose="05000000000000000000" pitchFamily="2" charset="2"/>
              <a:buChar char="§"/>
            </a:pPr>
            <a:r>
              <a:rPr lang="en-US" sz="1400" b="0" dirty="0">
                <a:solidFill>
                  <a:prstClr val="black"/>
                </a:solidFill>
                <a:latin typeface="Calibri"/>
                <a:ea typeface="Calibri" panose="020F0502020204030204" pitchFamily="34" charset="0"/>
                <a:cs typeface="Times New Roman" panose="02020603050405020304" pitchFamily="18" charset="0"/>
              </a:rPr>
              <a:t>The Board and management team at RAWA look for every opportunity to reduce costs to the ratepayers. In late fall of 2019, the team identified a potential refunding of the Authority’s 2011 Bonds to save money.  The Authority issued an RFP for a financial advisor and chose NW Financial Group. Working with Tom Beckett of NW Financial, the Authority analyzed the outstanding debt, selected bond underwriters and bond counsel by RFP and developed a plan to refund the Authority’s Water Revenue Bonds, Series of 2011. In addition to the refunding, the plan allowed the Authority to further reduce debt by eliminating a debt reserve fund on the new issue.</a:t>
            </a:r>
          </a:p>
          <a:p>
            <a:pPr marL="188595" indent="-188595" algn="l" defTabSz="1005840" eaLnBrk="1" fontAlgn="auto" hangingPunct="1">
              <a:spcBef>
                <a:spcPts val="0"/>
              </a:spcBef>
              <a:spcAft>
                <a:spcPts val="0"/>
              </a:spcAft>
              <a:buFont typeface="Wingdings" panose="05000000000000000000" pitchFamily="2" charset="2"/>
              <a:buChar char="§"/>
            </a:pPr>
            <a:r>
              <a:rPr lang="en-US" sz="1400" b="0" dirty="0">
                <a:solidFill>
                  <a:prstClr val="black"/>
                </a:solidFill>
                <a:latin typeface="Calibri" panose="020F0502020204030204" pitchFamily="34" charset="0"/>
                <a:ea typeface="Calibri" panose="020F0502020204030204" pitchFamily="34" charset="0"/>
                <a:cs typeface="Times New Roman" panose="02020603050405020304" pitchFamily="18" charset="0"/>
              </a:rPr>
              <a:t>On Thursday, February 27, 2020 the Authority priced the 2020 Bond issue. The stock market sell-off caused by Coronavirus concerns, and the third party Green Bond certification from Build America Mutual, created significant market demand for safe, predictable assets. As a result, the Authority achieved a savings of $13,075,756 in debt service.</a:t>
            </a:r>
            <a:endParaRPr lang="en-US" sz="1400" b="0" dirty="0">
              <a:solidFill>
                <a:prstClr val="black"/>
              </a:solidFill>
              <a:latin typeface="Calibri"/>
              <a:cs typeface="+mn-cs"/>
            </a:endParaRPr>
          </a:p>
        </p:txBody>
      </p:sp>
      <p:sp>
        <p:nvSpPr>
          <p:cNvPr id="9" name="TextBox 8"/>
          <p:cNvSpPr txBox="1"/>
          <p:nvPr/>
        </p:nvSpPr>
        <p:spPr>
          <a:xfrm>
            <a:off x="3093357" y="1314506"/>
            <a:ext cx="6370321" cy="701731"/>
          </a:xfrm>
          <a:prstGeom prst="rect">
            <a:avLst/>
          </a:prstGeom>
          <a:solidFill>
            <a:schemeClr val="accent3">
              <a:lumMod val="40000"/>
              <a:lumOff val="60000"/>
            </a:schemeClr>
          </a:solidFill>
          <a:ln>
            <a:solidFill>
              <a:srgbClr val="035C27"/>
            </a:solidFill>
          </a:ln>
        </p:spPr>
        <p:txBody>
          <a:bodyPr wrap="square" rtlCol="0">
            <a:spAutoFit/>
          </a:bodyPr>
          <a:lstStyle/>
          <a:p>
            <a:pPr algn="r" defTabSz="1005840" eaLnBrk="1" fontAlgn="auto" hangingPunct="1">
              <a:spcBef>
                <a:spcPts val="0"/>
              </a:spcBef>
              <a:spcAft>
                <a:spcPts val="0"/>
              </a:spcAft>
            </a:pPr>
            <a:r>
              <a:rPr lang="en-US" sz="1980" dirty="0">
                <a:solidFill>
                  <a:prstClr val="black"/>
                </a:solidFill>
                <a:latin typeface="Calibri"/>
                <a:cs typeface="+mn-cs"/>
              </a:rPr>
              <a:t>Water Revenue Bonds (Build America Insured Green Star Program </a:t>
            </a:r>
          </a:p>
        </p:txBody>
      </p:sp>
      <p:sp>
        <p:nvSpPr>
          <p:cNvPr id="10" name="TextBox 9"/>
          <p:cNvSpPr txBox="1"/>
          <p:nvPr/>
        </p:nvSpPr>
        <p:spPr>
          <a:xfrm>
            <a:off x="3093357" y="2016237"/>
            <a:ext cx="6370320" cy="430887"/>
          </a:xfrm>
          <a:prstGeom prst="rect">
            <a:avLst/>
          </a:prstGeom>
          <a:solidFill>
            <a:srgbClr val="035C27"/>
          </a:solidFill>
          <a:ln>
            <a:solidFill>
              <a:srgbClr val="035C27"/>
            </a:solidFill>
          </a:ln>
        </p:spPr>
        <p:txBody>
          <a:bodyPr wrap="square" rtlCol="0">
            <a:spAutoFit/>
          </a:bodyPr>
          <a:lstStyle/>
          <a:p>
            <a:pPr algn="l" defTabSz="1005840" eaLnBrk="1" fontAlgn="auto" hangingPunct="1">
              <a:spcBef>
                <a:spcPts val="0"/>
              </a:spcBef>
              <a:spcAft>
                <a:spcPts val="0"/>
              </a:spcAft>
            </a:pPr>
            <a:r>
              <a:rPr lang="en-US" sz="2200" dirty="0">
                <a:solidFill>
                  <a:prstClr val="white"/>
                </a:solidFill>
                <a:latin typeface="Calibri"/>
                <a:cs typeface="+mn-cs"/>
              </a:rPr>
              <a:t>$50,195,000   Reading, PA Area Water Authority</a:t>
            </a:r>
          </a:p>
        </p:txBody>
      </p:sp>
      <p:sp>
        <p:nvSpPr>
          <p:cNvPr id="11" name="TextBox 10"/>
          <p:cNvSpPr txBox="1"/>
          <p:nvPr/>
        </p:nvSpPr>
        <p:spPr>
          <a:xfrm>
            <a:off x="-7983" y="281940"/>
            <a:ext cx="10058400" cy="498598"/>
          </a:xfrm>
          <a:prstGeom prst="rect">
            <a:avLst/>
          </a:prstGeom>
          <a:noFill/>
        </p:spPr>
        <p:txBody>
          <a:bodyPr wrap="square" rtlCol="0">
            <a:spAutoFit/>
          </a:bodyPr>
          <a:lstStyle/>
          <a:p>
            <a:pPr defTabSz="1005840" eaLnBrk="1" fontAlgn="auto" hangingPunct="1">
              <a:spcBef>
                <a:spcPts val="0"/>
              </a:spcBef>
              <a:spcAft>
                <a:spcPts val="0"/>
              </a:spcAft>
            </a:pPr>
            <a:r>
              <a:rPr lang="en-US" sz="2640" dirty="0">
                <a:solidFill>
                  <a:prstClr val="black"/>
                </a:solidFill>
                <a:effectLst>
                  <a:outerShdw blurRad="38100" dist="38100" dir="2700000" algn="tl">
                    <a:srgbClr val="000000">
                      <a:alpha val="43137"/>
                    </a:srgbClr>
                  </a:outerShdw>
                </a:effectLst>
                <a:latin typeface="Calibri"/>
                <a:cs typeface="+mn-cs"/>
              </a:rPr>
              <a:t>Case Study – Water Authority</a:t>
            </a:r>
          </a:p>
        </p:txBody>
      </p:sp>
      <p:sp>
        <p:nvSpPr>
          <p:cNvPr id="2" name="AutoShape 2" descr="data:image/jpeg;base64,/9j/4AAQSkZJRgABAQAAAQABAAD/2wCEAAkGBxQSEBUUExIUFRUVFxkUFxYVFhcXFxkXFRUWFxcUFBQYICkgHCMlHhUVIT0tJSsrLi4wGB81ODMsNygtLisBCgoKDg0OGxAQGDQkICUsLzQsLDQsLywsLzcsLCw0LCw0LCwsLDQsLCwsLiwsLCwsLDQtLCwsMywsLDQsLCwsLP/AABEIAFYArAMBIgACEQEDEQH/xAAcAAABBAMBAAAAAAAAAAAAAAAAAwQFBwECBgj/xABAEAACAQMBAwgGBwcEAwAAAAABAgMABBESBRMhBgciMUFRgZEyUmFxkrEUI0JUcoLhU2KTocHR4jVDRLIVM2P/xAAYAQEBAQEBAAAAAAAAAAAAAAAAAQIDBP/EACcRAAICAQMDBAIDAAAAAAAAAAABAhEDEiExE0FRYXGBkaHwBCIy/9oADAMBAAIRAxEAPwC8aKKKAKKKiuU22BZ2stwy6hGudOcZ4gYB8aJXsCVopG0uVkjV0OVdQynvBGRS1AYoqG5RcoY7Q26txa4mSFRnGNRwX8MjzqaFWnyLMHNY4948v1pvtHaEcETSzOqIoyWY4Aqs9sc8sasRbWzSAfbkfdg+0KAT54rUYSlwjLklyWng948v1rGG7x5frVUbL56AWAntNK+tFJrx7SpA+dWZs3akdxbrPE2qNlLKerOCQRg+0EeFJY5R5QUk+B0Q3rD4f1rQ6/WHw/rXHcmeciG9uxbJBKjEO2ptGnoDj1HNdoakouOzKmnwJEv66/D+taFpPXX4P8qxfXSxRvI5wqKWY+wDJqI5KcoFvrVZ1GnJKsuc6WU4x8j41K2sWSjPJ66/B/lSZeX9ovwf5Uqa0NCiZeb9qvwf5VqXm/ar/D/ypQ1igHNlM3UxBPfjH8qe1HWy5brPhTzc/vN51AK0UUUAVXvPbe6NnrHnjLKq+C5c/IVYVUvz8X2bi3hH2I2kI9rsFX/ofOuuFXNGMjqJN8yfKDeQPaOelCdUftibs/K2fAirMNed5IpNi7ThfJKhUkyeGuKQYlX3g6vECrY5xOU4ttml4nGu4XRCR++vFx7lyfKtZYXJNdyQlS37FUc4/KT6TtIuhzHbEJH3ZjbU7j3sPJRXoGyuBJEjjqdQ3xAGvM9zyfePZ8V22QJpWjUH1FXg57eLBvAe2r15tb/fbJt2zkqhjPvjJT+lbzxWlV2M43u7Ku5z9vSXu0Po0eTHE4iRB9uU8C58TpHdg1YXJPm1tbaNTNGs8xGWZxlQfVReoAeZqr+QYD7dh1/t5m4+sFlI/nXogVMzcEoosFdtnMbc5A2VyhUwLG2OjJEAjKe/hwPuNPeT2yPodgluWDGKNl1AYzxY5x2ddTRpK59Bvwn5GuGptUdKXJQfNJ/rKfgn+VX6aoLmk/1lPwT/ACq+biZUUsxwqgsSewAZJrr/ACP9fBjHwVrz1be0QJaIelMdcneI1PBfzNjwBrm+aHbRgvHtZMqs2cBuBWZOwg9WQCPeopvsRG2xtsyuCYw29I7FijIEaeJx5tS/O1sprW/S6i6O9IcHsE0ePmAD4GuqSS6bMNu9Rc5rQ1H8ndrLd2sU6/bUFh6r9Tqfcc0/NeRqjsYooooBaz9PzqQqPtPTFSFQoUUVpvl9YeYoDaqF5Yn6ZyhEY4jfQwflQhn/AJFqvrNVpye5vriLav02eSJl1ySaV1Zy+oL19wau2KSjbfgxNN0SHO7ye+k2RmRcyW2ZBgcTHj6xfIZ/LVP2Bn2hLaWmosqfVR4+zGzanc+5f5KBXpp1BBB4g8CPfXC8h+Qgsb25mONJOi36jiNsM3u4nT7lrWPLpi0/gzKFs150tkKuxikYwtvu2UdyoQp/kaY8xd5mzmiP+3NqHukUH5hq7vlBs76TaTwdW9jeME9hZSAfA4rj+bbkXcbOllaWSJ0kQDCashlPXx95rKknjab3K1/ayueWVjJsza5kQYG8FzCfssCcsufYSwPsIq7OS/Ke3vog8Ui6sdOMka0PaGXr8eo1nlRybhv4DFMD3o64Do3rKT8jwNVHtPmnvYnzbskoHUwfdSY9oP8AQ1u45Ek3TRKcXsXPtfa8FtGZJ5UjUdrEDPsUdZPsFMeT+3VvrRp0UqjGVVDdZCFl1EdmcZqo7Lms2hM4MxSMetJJvGA9gGfnVvcm9gLZWS2yOzhQ/SbGSXZmJwOoZbyrnOMIrZ2zUXJvgpjml/1lPwT/ACrueefb+5tBbIcPcHDd4iX0vM4XxNNuRHN3cWV+txJJEyBZBhdWemOHXWnKbm9ur7aBnlliEJZVCDVqEK/ZHZk8T411lKDyJ3sjCTUaOD5MbS2jZqxtbaTEuCXNtI+oAdHS2OrjnxpflBtral7Furi1kKBg402kikEZ4hscOBIq/UQKoVRgKAAO4AYArVjWesrvSXpuqsqDma25pkktHPBwZY8+sODp4jj4GrZNVle83c8e0Dc2ssSKJd8ivqBBJy6cOzJYe41393teCIZlniTvy6jyyc1nLTdosXpW46klVeLEAd5OB51spzxHGuVv+XdqAVi13DdWmNCQfEioDkrZbQa63yobaBn1NG2Qmk9apGePjgf0rnRzedako7+xZ9p6YqRqOtfTFSNZPQFJyQK3pKD7wKUooBk+y4j9kj8LMv8A1NIts5cdGeZeOOEueOcY6eakjVd/+Fv8D0tAmW+0al1b3fdK27tOka/ecVqKvuYaXg6q4hMZAN+6E9Qk3HH3ZQE0TRzIQDexgt6IkiTJ9wDDPhUXyn2fI1/byrFI6JGysUWF8EyRnSwm6hgHivHhSPLnYU1zKrRoGVYJFYYTU2ZIyY43Y/VuVVsN2HFVJbbkcf22TFybqNSz3VqqjraSJlHid5itXnulQObiy0HGGKOFOerDbzFIcoLVi9tNuGnjiDa4eiXDOoCyaWOGK4Ydf2iaQ5S2Ly2UAjt2QrNHIYlETMiqTnCud2SMjhxFEuA4+/2x69zdhA5msQh6mIkCnPVhteKUU3xGQ1mQeogS489VMtubMkntLZI00sssTEOkZ0Bc5Z4x0DjuHhUhyTtWhs443RkZNQYEg8dbEspHDSScgcMAgYGKjW1jT7ja6uryMZklsYxnGX3ijPdkuK1uZb5E1tPYovrMkgXj7TIBSfKC1YXaTG2N1GImjCLoJRy2dWhyAQw6OezHdmjb9m5NrL9GMscWrXbrpJUsmlXVSQraOIx7cjqqpcE0er+zcrfFdX0uzC4zqELlcd+oyYrBs70nH06IHGcLbjOD1HDMaZwbFlOzbmIRiNpmleKAkfVq5ysZI4DJBOBwGrHZTzYayPcSTvC8KmKKILJp1Exl2Y4Unh0wPbg0aGhev2xB9l3DY1bTfpdWiOFc9uF4HPAGmcuyE1aZNqXBbOCu+iQ5PZgLmmeyeT1zE1oTkxrNJLJG5BaJmEygxn1WDrw7D5VL3mxw20YptyhQQyhn0r/7C8JTPaThW4+yrST5HTT7fljRuSdp0jJJLJp9LeXDnHb0gCMeNOrfkrZpxW2iz3kaj5mk9r7EEl5C+k7tgRcAEBX3eGg3g7cMT1eNTxrLKscfAjDbInoIq/hAHypWiiobFLf0hUlUbb+kKkqhQooooDDVy80N/u0CEBtzpcsVJ3hydQPaRpA7un7K6mihiUNXcgja3Bmlk1Mq7sBE1Zyxj49uBhu3+lMobS6Fuqyb1yJCXCSAOUKdEI5OcBuJyQevsxXU0VbJ015IGC0utUGqQ6dK77iMgxksuMderIDY69NIQw3YikA1CUzZDOwK7sOW9Y8CoC8APS6uFdNWKWOmvJzMkV2Uj1hiROzPoYD6tgSo4MMhSQv5c4NOUt7r6TktmAyOcZAKpucLjHWC+T3gjuqdrNLHT9SM2NaNGjay5Jd8anLnSHbRjJ4dHTUaPppSXUpyXSSMK65CiRdUI/Ivb2seNdJWDSy6Nqs55rKZ1hLGRTvmZwJMERMZCqtpODj6vqrAgut8TqG71ylQesAxgRljniNXZjIroDSbUsnTXk5SO1utzIo3isVjH1kgJMmr611ZTkKR3Y9gFOrW2mIQSF8bhkc6gDvNa4IK8eoHB7uvjU61JtSwsaXc59LCYQ24EkgfgJ8vqOlly5BPaGAxjsJqarc1qaGlFIxRRRQpvD6QqTqLi9Ie+pOoUzWMUUUBgp7/ADNamL2nzNFFAYMH7zfEaTa0z9t/iNZooBJrD/6SfG396SfZZP8AvS/G396KKARfYzfeJv4jf3pJthv96n/iNRRQDeTYUvZdz/xGps+w5/vs/wDEaiigEH2Lc/fZ/jam77Iuvv03xtRRQCTbMuvvsvxtSbWN0P8AlyfG1ZooBIwXI/5UnxtQBcfeX+JqKKA3DT/t3+I0qks37ZviNFFATGwncv0nLe8k11VFFAf/2Q=="/>
          <p:cNvSpPr>
            <a:spLocks noChangeAspect="1" noChangeArrowheads="1"/>
          </p:cNvSpPr>
          <p:nvPr/>
        </p:nvSpPr>
        <p:spPr bwMode="auto">
          <a:xfrm>
            <a:off x="171133" y="-44609"/>
            <a:ext cx="335280" cy="33528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00584" tIns="50292" rIns="100584" bIns="50292" numCol="1" anchor="t" anchorCtr="0" compatLnSpc="1">
            <a:prstTxWarp prst="textNoShape">
              <a:avLst/>
            </a:prstTxWarp>
          </a:bodyPr>
          <a:lstStyle/>
          <a:p>
            <a:pPr algn="l" defTabSz="1005840" eaLnBrk="1" fontAlgn="auto" hangingPunct="1">
              <a:spcBef>
                <a:spcPts val="0"/>
              </a:spcBef>
              <a:spcAft>
                <a:spcPts val="0"/>
              </a:spcAft>
            </a:pPr>
            <a:endParaRPr lang="en-US" sz="1980" b="0">
              <a:solidFill>
                <a:prstClr val="black"/>
              </a:solidFill>
              <a:latin typeface="Calibri"/>
              <a:cs typeface="+mn-cs"/>
            </a:endParaRPr>
          </a:p>
        </p:txBody>
      </p:sp>
      <p:pic>
        <p:nvPicPr>
          <p:cNvPr id="4" name="Picture 3">
            <a:extLst>
              <a:ext uri="{FF2B5EF4-FFF2-40B4-BE49-F238E27FC236}">
                <a16:creationId xmlns:a16="http://schemas.microsoft.com/office/drawing/2014/main" id="{74F0513E-674A-4091-9E20-12543F644B5D}"/>
              </a:ext>
            </a:extLst>
          </p:cNvPr>
          <p:cNvPicPr>
            <a:picLocks noChangeAspect="1"/>
          </p:cNvPicPr>
          <p:nvPr/>
        </p:nvPicPr>
        <p:blipFill>
          <a:blip r:embed="rId2"/>
          <a:stretch>
            <a:fillRect/>
          </a:stretch>
        </p:blipFill>
        <p:spPr>
          <a:xfrm>
            <a:off x="490859" y="1431705"/>
            <a:ext cx="2014273" cy="1508760"/>
          </a:xfrm>
          <a:prstGeom prst="rect">
            <a:avLst/>
          </a:prstGeom>
        </p:spPr>
      </p:pic>
    </p:spTree>
    <p:extLst>
      <p:ext uri="{BB962C8B-B14F-4D97-AF65-F5344CB8AC3E}">
        <p14:creationId xmlns:p14="http://schemas.microsoft.com/office/powerpoint/2010/main" val="3706499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F685-0EB7-4C3F-99C5-C7C5F4D8DC28}"/>
              </a:ext>
            </a:extLst>
          </p:cNvPr>
          <p:cNvSpPr>
            <a:spLocks noGrp="1"/>
          </p:cNvSpPr>
          <p:nvPr>
            <p:ph type="title"/>
          </p:nvPr>
        </p:nvSpPr>
        <p:spPr>
          <a:xfrm>
            <a:off x="0" y="0"/>
            <a:ext cx="10058400" cy="1122505"/>
          </a:xfrm>
        </p:spPr>
        <p:txBody>
          <a:bodyPr/>
          <a:lstStyle/>
          <a:p>
            <a:r>
              <a:rPr lang="en-US" sz="2800" b="1" dirty="0"/>
              <a:t>Green Bonds Benefits</a:t>
            </a:r>
          </a:p>
        </p:txBody>
      </p:sp>
      <p:sp>
        <p:nvSpPr>
          <p:cNvPr id="3" name="Content Placeholder 2">
            <a:extLst>
              <a:ext uri="{FF2B5EF4-FFF2-40B4-BE49-F238E27FC236}">
                <a16:creationId xmlns:a16="http://schemas.microsoft.com/office/drawing/2014/main" id="{086D626B-5B16-41E7-B575-00B4D9304D85}"/>
              </a:ext>
            </a:extLst>
          </p:cNvPr>
          <p:cNvSpPr>
            <a:spLocks noGrp="1"/>
          </p:cNvSpPr>
          <p:nvPr>
            <p:ph idx="1"/>
          </p:nvPr>
        </p:nvSpPr>
        <p:spPr>
          <a:xfrm>
            <a:off x="502920" y="1122506"/>
            <a:ext cx="9052560" cy="5413206"/>
          </a:xfrm>
        </p:spPr>
        <p:txBody>
          <a:bodyPr/>
          <a:lstStyle/>
          <a:p>
            <a:pPr marL="0" indent="0">
              <a:buNone/>
            </a:pPr>
            <a:r>
              <a:rPr lang="en-US" sz="2400" b="1" dirty="0">
                <a:latin typeface="Calibri" panose="020F0502020204030204" pitchFamily="34" charset="0"/>
                <a:cs typeface="Times New Roman" panose="02020603050405020304" pitchFamily="18" charset="0"/>
              </a:rPr>
              <a:t>Larger market</a:t>
            </a:r>
          </a:p>
          <a:p>
            <a:pPr marL="788988" lvl="1" indent="-342900">
              <a:lnSpc>
                <a:spcPct val="107000"/>
              </a:lnSpc>
              <a:spcBef>
                <a:spcPts val="0"/>
              </a:spcBef>
              <a:spcAft>
                <a:spcPts val="800"/>
              </a:spcAft>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Expanded marketplace including non-traditional i</a:t>
            </a:r>
            <a:r>
              <a:rPr lang="en-US" sz="1800" dirty="0">
                <a:effectLst/>
                <a:latin typeface="Calibri" panose="020F0502020204030204" pitchFamily="34" charset="0"/>
                <a:ea typeface="Calibri" panose="020F0502020204030204" pitchFamily="34" charset="0"/>
                <a:cs typeface="Times New Roman" panose="02020603050405020304" pitchFamily="18" charset="0"/>
              </a:rPr>
              <a:t>nternational investors</a:t>
            </a:r>
          </a:p>
          <a:p>
            <a:pPr marL="788988" lvl="1" indent="-342900">
              <a:lnSpc>
                <a:spcPct val="107000"/>
              </a:lnSpc>
              <a:spcBef>
                <a:spcPts val="0"/>
              </a:spcBef>
              <a:spcAft>
                <a:spcPts val="800"/>
              </a:spcAft>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Funds are chasing designated Green Bonds as part of their ESG Strategies</a:t>
            </a:r>
          </a:p>
          <a:p>
            <a:pPr marL="788988" lvl="1"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Pricing –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Greenium</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1235075" lvl="2" indent="-342900">
              <a:lnSpc>
                <a:spcPct val="107000"/>
              </a:lnSpc>
              <a:spcBef>
                <a:spcPts val="0"/>
              </a:spcBef>
              <a:spcAft>
                <a:spcPts val="800"/>
              </a:spcAft>
              <a:buFont typeface="Symbol" panose="05050102010706020507" pitchFamily="18" charset="2"/>
              <a:buChar char=""/>
            </a:pPr>
            <a:r>
              <a:rPr lang="en-US" sz="1400" dirty="0">
                <a:latin typeface="Calibri" panose="020F0502020204030204" pitchFamily="34" charset="0"/>
                <a:ea typeface="Calibri" panose="020F0502020204030204" pitchFamily="34" charset="0"/>
                <a:cs typeface="Times New Roman" panose="02020603050405020304" pitchFamily="18" charset="0"/>
              </a:rPr>
              <a:t>Currently no clear pricing advantage in the tax-exempt </a:t>
            </a:r>
            <a:r>
              <a:rPr lang="en-US" sz="1400" dirty="0" err="1">
                <a:latin typeface="Calibri" panose="020F0502020204030204" pitchFamily="34" charset="0"/>
                <a:ea typeface="Calibri" panose="020F0502020204030204" pitchFamily="34" charset="0"/>
                <a:cs typeface="Times New Roman" panose="02020603050405020304" pitchFamily="18" charset="0"/>
              </a:rPr>
              <a:t>muni</a:t>
            </a:r>
            <a:r>
              <a:rPr lang="en-US" sz="1400" dirty="0">
                <a:latin typeface="Calibri" panose="020F0502020204030204" pitchFamily="34" charset="0"/>
                <a:ea typeface="Calibri" panose="020F0502020204030204" pitchFamily="34" charset="0"/>
                <a:cs typeface="Times New Roman" panose="02020603050405020304" pitchFamily="18" charset="0"/>
              </a:rPr>
              <a:t> market although most issues have significant oversubscription.</a:t>
            </a:r>
          </a:p>
          <a:p>
            <a:pPr marL="1235075" lvl="2" indent="-342900">
              <a:lnSpc>
                <a:spcPct val="107000"/>
              </a:lnSpc>
              <a:spcBef>
                <a:spcPts val="0"/>
              </a:spcBef>
              <a:spcAft>
                <a:spcPts val="800"/>
              </a:spcAft>
              <a:buFont typeface="Symbol" panose="05050102010706020507" pitchFamily="18" charset="2"/>
              <a:buChar char=""/>
            </a:pPr>
            <a:r>
              <a:rPr lang="en-US" sz="1400" dirty="0">
                <a:effectLst/>
                <a:latin typeface="Calibri" panose="020F0502020204030204" pitchFamily="34" charset="0"/>
                <a:ea typeface="Calibri" panose="020F0502020204030204" pitchFamily="34" charset="0"/>
                <a:cs typeface="Times New Roman" panose="02020603050405020304" pitchFamily="18" charset="0"/>
              </a:rPr>
              <a:t>Some ev</a:t>
            </a:r>
            <a:r>
              <a:rPr lang="en-US" sz="1400" dirty="0">
                <a:latin typeface="Calibri" panose="020F0502020204030204" pitchFamily="34" charset="0"/>
                <a:ea typeface="Calibri" panose="020F0502020204030204" pitchFamily="34" charset="0"/>
                <a:cs typeface="Times New Roman" panose="02020603050405020304" pitchFamily="18" charset="0"/>
              </a:rPr>
              <a:t>idence of tighter credit spreads for sovereign and corporate issuers</a:t>
            </a:r>
          </a:p>
          <a:p>
            <a:pPr marL="0" indent="0">
              <a:buNone/>
            </a:pPr>
            <a:r>
              <a:rPr lang="en-US" sz="2400" b="1" dirty="0">
                <a:latin typeface="Calibri" panose="020F0502020204030204" pitchFamily="34" charset="0"/>
                <a:cs typeface="Times New Roman" panose="02020603050405020304" pitchFamily="18" charset="0"/>
              </a:rPr>
              <a:t>Enhancing Credit ratings and investor perception</a:t>
            </a:r>
          </a:p>
          <a:p>
            <a:pPr lvl="1">
              <a:buFont typeface="Calibri" panose="020F0502020204030204" pitchFamily="34" charset="0"/>
              <a:buChar char="•"/>
            </a:pPr>
            <a:r>
              <a:rPr lang="en-US" sz="1800" dirty="0">
                <a:latin typeface="Calibri" panose="020F0502020204030204" pitchFamily="34" charset="0"/>
                <a:ea typeface="+mn-ea"/>
                <a:cs typeface="Times New Roman" panose="02020603050405020304" pitchFamily="18" charset="0"/>
              </a:rPr>
              <a:t>Green Bond issuance highlights an issuer’s concern with ESG </a:t>
            </a:r>
          </a:p>
          <a:p>
            <a:pPr lvl="1">
              <a:buFont typeface="Arial" panose="020B0604020202020204" pitchFamily="34" charset="0"/>
              <a:buChar char="•"/>
            </a:pPr>
            <a:r>
              <a:rPr lang="en-US" sz="1800" dirty="0">
                <a:latin typeface="Calibri" panose="020F0502020204030204" pitchFamily="34" charset="0"/>
                <a:ea typeface="+mn-ea"/>
                <a:cs typeface="Times New Roman" panose="02020603050405020304" pitchFamily="18" charset="0"/>
              </a:rPr>
              <a:t>Rating agencies, insurers and investors are giving greater weight to ESG factors in evaluating credit.</a:t>
            </a:r>
          </a:p>
          <a:p>
            <a:pPr lvl="1"/>
            <a:endParaRPr lang="en-US" sz="1900" b="1" dirty="0">
              <a:latin typeface="Calibri" panose="020F0502020204030204" pitchFamily="34" charset="0"/>
              <a:cs typeface="Times New Roman" panose="02020603050405020304" pitchFamily="18" charset="0"/>
            </a:endParaRPr>
          </a:p>
          <a:p>
            <a:pPr marL="0" indent="0">
              <a:spcBef>
                <a:spcPts val="0"/>
              </a:spcBef>
              <a:spcAft>
                <a:spcPts val="0"/>
              </a:spcAft>
              <a:buNone/>
            </a:pPr>
            <a:r>
              <a:rPr lang="en-US" sz="2400" b="1" dirty="0">
                <a:latin typeface="Calibri" panose="020F0502020204030204" pitchFamily="34" charset="0"/>
                <a:ea typeface="+mn-ea"/>
                <a:cs typeface="Times New Roman" panose="02020603050405020304" pitchFamily="18" charset="0"/>
              </a:rPr>
              <a:t>Green Bonds communicate to multiple audiences that an issuer takes sustainability, resilience and a low-carbon future seriously</a:t>
            </a:r>
            <a:r>
              <a:rPr lang="en-US" sz="3300" b="1" dirty="0">
                <a:latin typeface="Calibri" panose="020F0502020204030204" pitchFamily="34" charset="0"/>
                <a:ea typeface="+mn-ea"/>
                <a:cs typeface="Times New Roman" panose="02020603050405020304" pitchFamily="18" charset="0"/>
              </a:rPr>
              <a:t>.</a:t>
            </a:r>
          </a:p>
        </p:txBody>
      </p:sp>
    </p:spTree>
    <p:extLst>
      <p:ext uri="{BB962C8B-B14F-4D97-AF65-F5344CB8AC3E}">
        <p14:creationId xmlns:p14="http://schemas.microsoft.com/office/powerpoint/2010/main" val="2700056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538" y="121209"/>
            <a:ext cx="10058400" cy="498598"/>
          </a:xfrm>
          <a:prstGeom prst="rect">
            <a:avLst/>
          </a:prstGeom>
          <a:noFill/>
        </p:spPr>
        <p:txBody>
          <a:bodyPr wrap="square" rtlCol="0">
            <a:spAutoFit/>
          </a:bodyPr>
          <a:lstStyle/>
          <a:p>
            <a:pPr algn="ctr"/>
            <a:r>
              <a:rPr lang="en-US" sz="2640" dirty="0">
                <a:solidFill>
                  <a:schemeClr val="tx1"/>
                </a:solidFill>
                <a:effectLst>
                  <a:outerShdw blurRad="38100" dist="38100" dir="2700000" algn="tl">
                    <a:srgbClr val="000000">
                      <a:alpha val="43137"/>
                    </a:srgbClr>
                  </a:outerShdw>
                </a:effectLst>
                <a:latin typeface="+mj-lt"/>
              </a:rPr>
              <a:t>Regional Presence</a:t>
            </a:r>
          </a:p>
        </p:txBody>
      </p:sp>
      <p:sp>
        <p:nvSpPr>
          <p:cNvPr id="6" name="Footer Placeholder 5"/>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b="1" dirty="0">
              <a:solidFill>
                <a:schemeClr val="tx1"/>
              </a:solidFill>
            </a:endParaRPr>
          </a:p>
        </p:txBody>
      </p:sp>
      <p:grpSp>
        <p:nvGrpSpPr>
          <p:cNvPr id="3" name="Group 2"/>
          <p:cNvGrpSpPr/>
          <p:nvPr/>
        </p:nvGrpSpPr>
        <p:grpSpPr>
          <a:xfrm>
            <a:off x="1572932" y="3886200"/>
            <a:ext cx="6960413" cy="2179320"/>
            <a:chOff x="1295400" y="1349365"/>
            <a:chExt cx="6327648" cy="1981200"/>
          </a:xfrm>
        </p:grpSpPr>
        <p:grpSp>
          <p:nvGrpSpPr>
            <p:cNvPr id="17" name="Group 8"/>
            <p:cNvGrpSpPr>
              <a:grpSpLocks/>
            </p:cNvGrpSpPr>
            <p:nvPr/>
          </p:nvGrpSpPr>
          <p:grpSpPr bwMode="auto">
            <a:xfrm>
              <a:off x="4724400" y="1349365"/>
              <a:ext cx="2898648" cy="1981200"/>
              <a:chOff x="108642150" y="106527600"/>
              <a:chExt cx="3086107" cy="1314450"/>
            </a:xfrm>
          </p:grpSpPr>
          <p:sp>
            <p:nvSpPr>
              <p:cNvPr id="18" name="Text Box 9"/>
              <p:cNvSpPr txBox="1">
                <a:spLocks noChangeArrowheads="1"/>
              </p:cNvSpPr>
              <p:nvPr/>
            </p:nvSpPr>
            <p:spPr bwMode="auto">
              <a:xfrm>
                <a:off x="108642150" y="106813350"/>
                <a:ext cx="3086100" cy="1028700"/>
              </a:xfrm>
              <a:prstGeom prst="rect">
                <a:avLst/>
              </a:prstGeom>
              <a:noFill/>
              <a:ln w="952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40234" tIns="0" rIns="40234" bIns="40234" numCol="1" anchor="t" anchorCtr="0" compatLnSpc="1">
                <a:prstTxWarp prst="textNoShape">
                  <a:avLst/>
                </a:prstTxWarp>
              </a:bodyPr>
              <a:lstStyle/>
              <a:p>
                <a:pPr defTabSz="1005840" eaLnBrk="1" hangingPunct="1"/>
                <a:endParaRPr lang="en-US" sz="1320" dirty="0">
                  <a:solidFill>
                    <a:srgbClr val="000000"/>
                  </a:solidFill>
                  <a:latin typeface="Times New Roman" pitchFamily="18" charset="0"/>
                  <a:cs typeface="Arial" pitchFamily="34" charset="0"/>
                </a:endParaRPr>
              </a:p>
              <a:p>
                <a:pPr defTabSz="1005840" eaLnBrk="1" hangingPunct="1"/>
                <a:r>
                  <a:rPr lang="en-US" sz="1320" dirty="0">
                    <a:solidFill>
                      <a:srgbClr val="000000"/>
                    </a:solidFill>
                    <a:latin typeface="Times New Roman" pitchFamily="18" charset="0"/>
                    <a:cs typeface="Arial" pitchFamily="34" charset="0"/>
                  </a:rPr>
                  <a:t>2 Hudson Place</a:t>
                </a:r>
              </a:p>
              <a:p>
                <a:pPr defTabSz="1005840" eaLnBrk="1" hangingPunct="1"/>
                <a:r>
                  <a:rPr lang="en-US" sz="1320" dirty="0">
                    <a:solidFill>
                      <a:srgbClr val="000000"/>
                    </a:solidFill>
                    <a:latin typeface="Times New Roman" pitchFamily="18" charset="0"/>
                    <a:cs typeface="Arial" pitchFamily="34" charset="0"/>
                  </a:rPr>
                  <a:t>Hoboken, NJ 07030</a:t>
                </a:r>
              </a:p>
              <a:p>
                <a:pPr defTabSz="1005840" eaLnBrk="1" hangingPunct="1"/>
                <a:endParaRPr lang="en-US" sz="1320" dirty="0">
                  <a:solidFill>
                    <a:srgbClr val="000000"/>
                  </a:solidFill>
                  <a:latin typeface="Times New Roman" pitchFamily="18" charset="0"/>
                  <a:cs typeface="Arial" pitchFamily="34" charset="0"/>
                </a:endParaRPr>
              </a:p>
              <a:p>
                <a:pPr defTabSz="1005840" eaLnBrk="1" hangingPunct="1"/>
                <a:endParaRPr lang="en-US" sz="1320" dirty="0">
                  <a:solidFill>
                    <a:srgbClr val="000000"/>
                  </a:solidFill>
                  <a:latin typeface="Times New Roman" pitchFamily="18" charset="0"/>
                  <a:cs typeface="Arial" pitchFamily="34" charset="0"/>
                </a:endParaRPr>
              </a:p>
              <a:p>
                <a:pPr defTabSz="1005840" eaLnBrk="1" hangingPunct="1"/>
                <a:r>
                  <a:rPr lang="en-US" sz="1320" dirty="0">
                    <a:solidFill>
                      <a:srgbClr val="000000"/>
                    </a:solidFill>
                    <a:latin typeface="Times New Roman" pitchFamily="18" charset="0"/>
                    <a:cs typeface="Arial" pitchFamily="34" charset="0"/>
                  </a:rPr>
                  <a:t>Phone: (201) 656-0115</a:t>
                </a:r>
              </a:p>
              <a:p>
                <a:pPr defTabSz="1005840" eaLnBrk="1" hangingPunct="1"/>
                <a:r>
                  <a:rPr lang="en-US" sz="1320" dirty="0">
                    <a:solidFill>
                      <a:srgbClr val="000000"/>
                    </a:solidFill>
                    <a:latin typeface="Times New Roman" pitchFamily="18" charset="0"/>
                    <a:cs typeface="Arial" pitchFamily="34" charset="0"/>
                  </a:rPr>
                  <a:t>    Fax: (201) 656-4905</a:t>
                </a:r>
              </a:p>
              <a:p>
                <a:pPr defTabSz="1005840" eaLnBrk="1" hangingPunct="1"/>
                <a:endParaRPr lang="en-US" sz="1320" b="0" dirty="0">
                  <a:solidFill>
                    <a:srgbClr val="000000"/>
                  </a:solidFill>
                  <a:effectLst>
                    <a:outerShdw blurRad="38100" dist="38100" dir="2700000" algn="tl">
                      <a:srgbClr val="C0C0C0"/>
                    </a:outerShdw>
                  </a:effectLst>
                  <a:latin typeface="Times New Roman Bold" charset="0"/>
                  <a:cs typeface="Arial" pitchFamily="34" charset="0"/>
                </a:endParaRPr>
              </a:p>
              <a:p>
                <a:pPr algn="l" defTabSz="1005840" eaLnBrk="1" hangingPunct="1"/>
                <a:r>
                  <a:rPr lang="en-US" sz="1320" dirty="0">
                    <a:solidFill>
                      <a:srgbClr val="000000"/>
                    </a:solidFill>
                    <a:latin typeface="Times New Roman" pitchFamily="18" charset="0"/>
                    <a:cs typeface="Arial" pitchFamily="34" charset="0"/>
                  </a:rPr>
                  <a:t>	</a:t>
                </a:r>
                <a:endParaRPr lang="en-US" sz="1980" b="0" dirty="0">
                  <a:solidFill>
                    <a:schemeClr val="tx1"/>
                  </a:solidFill>
                  <a:latin typeface="Arial" pitchFamily="34" charset="0"/>
                  <a:cs typeface="Arial" pitchFamily="34" charset="0"/>
                </a:endParaRPr>
              </a:p>
            </p:txBody>
          </p:sp>
          <p:sp>
            <p:nvSpPr>
              <p:cNvPr id="19" name="Text Box 10"/>
              <p:cNvSpPr txBox="1">
                <a:spLocks noChangeArrowheads="1"/>
              </p:cNvSpPr>
              <p:nvPr/>
            </p:nvSpPr>
            <p:spPr bwMode="auto">
              <a:xfrm>
                <a:off x="108642157" y="106527600"/>
                <a:ext cx="3086100" cy="285750"/>
              </a:xfrm>
              <a:prstGeom prst="rect">
                <a:avLst/>
              </a:prstGeom>
              <a:solidFill>
                <a:srgbClr val="035C27"/>
              </a:solidFill>
              <a:ln w="9525" algn="in">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40234" tIns="40234" rIns="40234" bIns="40234" numCol="1" anchor="t" anchorCtr="0" compatLnSpc="1">
                <a:prstTxWarp prst="textNoShape">
                  <a:avLst/>
                </a:prstTxWarp>
              </a:bodyPr>
              <a:lstStyle/>
              <a:p>
                <a:pPr defTabSz="1005840" eaLnBrk="1" hangingPunct="1"/>
                <a:r>
                  <a:rPr lang="en-US" sz="1540" u="sng" dirty="0">
                    <a:solidFill>
                      <a:srgbClr val="FFFFFF"/>
                    </a:solidFill>
                    <a:effectLst>
                      <a:outerShdw blurRad="38100" dist="38100" dir="2700000" algn="tl">
                        <a:srgbClr val="000000"/>
                      </a:outerShdw>
                    </a:effectLst>
                    <a:latin typeface="Times New Roman Bold" charset="0"/>
                    <a:cs typeface="Arial" pitchFamily="34" charset="0"/>
                  </a:rPr>
                  <a:t>Headquarters Office</a:t>
                </a:r>
                <a:endParaRPr lang="en-US" sz="1980" b="0" dirty="0">
                  <a:solidFill>
                    <a:schemeClr val="tx1"/>
                  </a:solidFill>
                  <a:latin typeface="Arial" pitchFamily="34" charset="0"/>
                  <a:cs typeface="Arial" pitchFamily="34" charset="0"/>
                </a:endParaRPr>
              </a:p>
            </p:txBody>
          </p:sp>
        </p:grpSp>
        <p:pic>
          <p:nvPicPr>
            <p:cNvPr id="2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349365"/>
              <a:ext cx="2895600" cy="1981200"/>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cap="flat">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accent1"/>
                    </a:outerShdw>
                  </a:effectLst>
                </a14:hiddenEffects>
              </a:ext>
            </a:extLst>
          </p:spPr>
        </p:pic>
      </p:grpSp>
      <p:grpSp>
        <p:nvGrpSpPr>
          <p:cNvPr id="14" name="Group 5"/>
          <p:cNvGrpSpPr>
            <a:grpSpLocks/>
          </p:cNvGrpSpPr>
          <p:nvPr/>
        </p:nvGrpSpPr>
        <p:grpSpPr bwMode="auto">
          <a:xfrm>
            <a:off x="5344839" y="1470383"/>
            <a:ext cx="3188513" cy="2179320"/>
            <a:chOff x="108642150" y="106527600"/>
            <a:chExt cx="3086100" cy="1314450"/>
          </a:xfrm>
        </p:grpSpPr>
        <p:sp>
          <p:nvSpPr>
            <p:cNvPr id="15" name="Text Box 6"/>
            <p:cNvSpPr txBox="1">
              <a:spLocks noChangeArrowheads="1"/>
            </p:cNvSpPr>
            <p:nvPr/>
          </p:nvSpPr>
          <p:spPr bwMode="auto">
            <a:xfrm>
              <a:off x="108642150" y="106813350"/>
              <a:ext cx="3086100" cy="1028700"/>
            </a:xfrm>
            <a:prstGeom prst="rect">
              <a:avLst/>
            </a:prstGeom>
            <a:noFill/>
            <a:ln w="952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40234" tIns="0" rIns="40234" bIns="40234" numCol="1" anchor="t" anchorCtr="0" compatLnSpc="1">
              <a:prstTxWarp prst="textNoShape">
                <a:avLst/>
              </a:prstTxWarp>
            </a:bodyPr>
            <a:lstStyle/>
            <a:p>
              <a:pPr defTabSz="1005840" eaLnBrk="1" hangingPunct="1"/>
              <a:endParaRPr lang="en-US" sz="1320" dirty="0">
                <a:solidFill>
                  <a:srgbClr val="000000"/>
                </a:solidFill>
                <a:latin typeface="Times New Roman" pitchFamily="18" charset="0"/>
                <a:cs typeface="Arial" pitchFamily="34" charset="0"/>
              </a:endParaRPr>
            </a:p>
            <a:p>
              <a:pPr defTabSz="1005840" eaLnBrk="1" hangingPunct="1"/>
              <a:r>
                <a:rPr lang="en-US" sz="1320" dirty="0">
                  <a:solidFill>
                    <a:srgbClr val="000000"/>
                  </a:solidFill>
                  <a:latin typeface="Times New Roman" pitchFamily="18" charset="0"/>
                  <a:cs typeface="Arial" pitchFamily="34" charset="0"/>
                </a:rPr>
                <a:t>3000 Atrium Way</a:t>
              </a:r>
            </a:p>
            <a:p>
              <a:pPr defTabSz="1005840" eaLnBrk="1" hangingPunct="1"/>
              <a:r>
                <a:rPr lang="en-US" sz="1320" dirty="0">
                  <a:solidFill>
                    <a:srgbClr val="000000"/>
                  </a:solidFill>
                  <a:latin typeface="Times New Roman" pitchFamily="18" charset="0"/>
                  <a:cs typeface="Arial" pitchFamily="34" charset="0"/>
                </a:rPr>
                <a:t>Suite 240</a:t>
              </a:r>
            </a:p>
            <a:p>
              <a:pPr defTabSz="1005840" eaLnBrk="1" hangingPunct="1"/>
              <a:r>
                <a:rPr lang="en-US" sz="1320" dirty="0">
                  <a:solidFill>
                    <a:srgbClr val="000000"/>
                  </a:solidFill>
                  <a:latin typeface="Times New Roman" pitchFamily="18" charset="0"/>
                  <a:cs typeface="Arial" pitchFamily="34" charset="0"/>
                </a:rPr>
                <a:t>Mount Laurel, NJ 08054</a:t>
              </a:r>
            </a:p>
            <a:p>
              <a:pPr defTabSz="1005840" eaLnBrk="1" hangingPunct="1"/>
              <a:endParaRPr lang="en-US" sz="1320" dirty="0">
                <a:solidFill>
                  <a:srgbClr val="000000"/>
                </a:solidFill>
                <a:latin typeface="Times New Roman" pitchFamily="18" charset="0"/>
                <a:cs typeface="Arial" pitchFamily="34" charset="0"/>
              </a:endParaRPr>
            </a:p>
            <a:p>
              <a:pPr defTabSz="1005840" eaLnBrk="1" hangingPunct="1"/>
              <a:r>
                <a:rPr lang="en-US" sz="1320" dirty="0">
                  <a:solidFill>
                    <a:srgbClr val="000000"/>
                  </a:solidFill>
                  <a:latin typeface="Times New Roman" pitchFamily="18" charset="0"/>
                  <a:cs typeface="Arial" pitchFamily="34" charset="0"/>
                </a:rPr>
                <a:t>Phone: (856) 273-6926</a:t>
              </a:r>
            </a:p>
            <a:p>
              <a:pPr defTabSz="1005840" eaLnBrk="1" hangingPunct="1"/>
              <a:r>
                <a:rPr lang="en-US" sz="1320" dirty="0">
                  <a:solidFill>
                    <a:srgbClr val="000000"/>
                  </a:solidFill>
                  <a:latin typeface="Times New Roman" pitchFamily="18" charset="0"/>
                  <a:cs typeface="Arial" pitchFamily="34" charset="0"/>
                </a:rPr>
                <a:t>     Fax: (856) 273-6920</a:t>
              </a:r>
            </a:p>
            <a:p>
              <a:pPr defTabSz="1005840" eaLnBrk="1" hangingPunct="1"/>
              <a:endParaRPr lang="en-US" sz="1320" b="0" dirty="0">
                <a:solidFill>
                  <a:srgbClr val="000000"/>
                </a:solidFill>
                <a:effectLst>
                  <a:outerShdw blurRad="38100" dist="38100" dir="2700000" algn="tl">
                    <a:srgbClr val="C0C0C0"/>
                  </a:outerShdw>
                </a:effectLst>
                <a:latin typeface="Times New Roman Bold" charset="0"/>
                <a:cs typeface="Arial" pitchFamily="34" charset="0"/>
              </a:endParaRPr>
            </a:p>
            <a:p>
              <a:pPr algn="l" defTabSz="1005840" eaLnBrk="1" hangingPunct="1"/>
              <a:r>
                <a:rPr lang="en-US" sz="1320" dirty="0">
                  <a:solidFill>
                    <a:srgbClr val="000000"/>
                  </a:solidFill>
                  <a:latin typeface="Times New Roman" pitchFamily="18" charset="0"/>
                  <a:cs typeface="Arial" pitchFamily="34" charset="0"/>
                </a:rPr>
                <a:t>	</a:t>
              </a:r>
              <a:endParaRPr lang="en-US" sz="1980" b="0" dirty="0">
                <a:solidFill>
                  <a:schemeClr val="tx1"/>
                </a:solidFill>
                <a:latin typeface="Arial" pitchFamily="34" charset="0"/>
                <a:cs typeface="Arial" pitchFamily="34" charset="0"/>
              </a:endParaRPr>
            </a:p>
          </p:txBody>
        </p:sp>
        <p:sp>
          <p:nvSpPr>
            <p:cNvPr id="16" name="Text Box 7"/>
            <p:cNvSpPr txBox="1">
              <a:spLocks noChangeArrowheads="1"/>
            </p:cNvSpPr>
            <p:nvPr/>
          </p:nvSpPr>
          <p:spPr bwMode="auto">
            <a:xfrm>
              <a:off x="108642150" y="106527600"/>
              <a:ext cx="3086100" cy="285750"/>
            </a:xfrm>
            <a:prstGeom prst="rect">
              <a:avLst/>
            </a:prstGeom>
            <a:solidFill>
              <a:srgbClr val="035C27"/>
            </a:solidFill>
            <a:ln w="9525" algn="in">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40234" tIns="40234" rIns="40234" bIns="40234" numCol="1" anchor="t" anchorCtr="0" compatLnSpc="1">
              <a:prstTxWarp prst="textNoShape">
                <a:avLst/>
              </a:prstTxWarp>
            </a:bodyPr>
            <a:lstStyle/>
            <a:p>
              <a:pPr defTabSz="1005840" eaLnBrk="1" hangingPunct="1"/>
              <a:r>
                <a:rPr lang="en-US" sz="1540" u="sng" dirty="0">
                  <a:solidFill>
                    <a:srgbClr val="FFFFFF"/>
                  </a:solidFill>
                  <a:effectLst>
                    <a:outerShdw blurRad="38100" dist="38100" dir="2700000" algn="tl">
                      <a:srgbClr val="000000"/>
                    </a:outerShdw>
                  </a:effectLst>
                  <a:latin typeface="Times New Roman Bold" charset="0"/>
                  <a:cs typeface="Arial" pitchFamily="34" charset="0"/>
                </a:rPr>
                <a:t>South Jersey Office</a:t>
              </a:r>
              <a:endParaRPr lang="en-US" sz="1980" b="0" dirty="0">
                <a:solidFill>
                  <a:schemeClr val="tx1"/>
                </a:solidFill>
                <a:latin typeface="Arial" pitchFamily="34" charset="0"/>
                <a:cs typeface="Arial" pitchFamily="34" charset="0"/>
              </a:endParaRPr>
            </a:p>
          </p:txBody>
        </p:sp>
      </p:grpSp>
      <p:grpSp>
        <p:nvGrpSpPr>
          <p:cNvPr id="8" name="Group 2"/>
          <p:cNvGrpSpPr>
            <a:grpSpLocks/>
          </p:cNvGrpSpPr>
          <p:nvPr/>
        </p:nvGrpSpPr>
        <p:grpSpPr bwMode="auto">
          <a:xfrm>
            <a:off x="1553607" y="1470383"/>
            <a:ext cx="3188519" cy="2179311"/>
            <a:chOff x="108642150" y="106527640"/>
            <a:chExt cx="3086106" cy="1314445"/>
          </a:xfrm>
        </p:grpSpPr>
        <p:sp>
          <p:nvSpPr>
            <p:cNvPr id="12" name="Text Box 3"/>
            <p:cNvSpPr txBox="1">
              <a:spLocks noChangeArrowheads="1"/>
            </p:cNvSpPr>
            <p:nvPr/>
          </p:nvSpPr>
          <p:spPr bwMode="auto">
            <a:xfrm>
              <a:off x="108642156" y="106813385"/>
              <a:ext cx="3086100" cy="1028700"/>
            </a:xfrm>
            <a:prstGeom prst="rect">
              <a:avLst/>
            </a:prstGeom>
            <a:noFill/>
            <a:ln w="952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40234" tIns="0" rIns="40234" bIns="40234" numCol="1" anchor="t" anchorCtr="0" compatLnSpc="1">
              <a:prstTxWarp prst="textNoShape">
                <a:avLst/>
              </a:prstTxWarp>
            </a:bodyPr>
            <a:lstStyle/>
            <a:p>
              <a:pPr defTabSz="1005840" eaLnBrk="1" hangingPunct="1"/>
              <a:endParaRPr lang="en-US" sz="1320" dirty="0">
                <a:solidFill>
                  <a:srgbClr val="000000"/>
                </a:solidFill>
                <a:latin typeface="Times New Roman" pitchFamily="18" charset="0"/>
                <a:cs typeface="Arial" pitchFamily="34" charset="0"/>
              </a:endParaRPr>
            </a:p>
            <a:p>
              <a:pPr defTabSz="1005840" eaLnBrk="1" hangingPunct="1"/>
              <a:r>
                <a:rPr lang="en-US" sz="1320" dirty="0">
                  <a:solidFill>
                    <a:srgbClr val="000000"/>
                  </a:solidFill>
                  <a:latin typeface="Times New Roman" pitchFamily="18" charset="0"/>
                  <a:cs typeface="Arial" pitchFamily="34" charset="0"/>
                </a:rPr>
                <a:t>Tom Beckett</a:t>
              </a:r>
            </a:p>
            <a:p>
              <a:pPr defTabSz="1005840" eaLnBrk="1" hangingPunct="1"/>
              <a:endParaRPr lang="en-US" sz="1320" dirty="0">
                <a:solidFill>
                  <a:srgbClr val="000000"/>
                </a:solidFill>
                <a:latin typeface="Times New Roman" pitchFamily="18" charset="0"/>
                <a:cs typeface="Arial" pitchFamily="34" charset="0"/>
              </a:endParaRPr>
            </a:p>
            <a:p>
              <a:pPr defTabSz="1005840" eaLnBrk="1" hangingPunct="1"/>
              <a:r>
                <a:rPr lang="en-US" sz="1320" dirty="0">
                  <a:solidFill>
                    <a:srgbClr val="000000"/>
                  </a:solidFill>
                  <a:latin typeface="Times New Roman" pitchFamily="18" charset="0"/>
                  <a:cs typeface="Arial" pitchFamily="34" charset="0"/>
                </a:rPr>
                <a:t>1494 Argyle Rd</a:t>
              </a:r>
            </a:p>
            <a:p>
              <a:pPr defTabSz="1005840" eaLnBrk="1" hangingPunct="1"/>
              <a:r>
                <a:rPr lang="en-US" sz="1320" dirty="0">
                  <a:solidFill>
                    <a:srgbClr val="000000"/>
                  </a:solidFill>
                  <a:latin typeface="Times New Roman" pitchFamily="18" charset="0"/>
                  <a:cs typeface="Arial" pitchFamily="34" charset="0"/>
                </a:rPr>
                <a:t>Berwyn, PA 19312</a:t>
              </a:r>
            </a:p>
            <a:p>
              <a:pPr defTabSz="1005840" eaLnBrk="1" hangingPunct="1"/>
              <a:r>
                <a:rPr lang="en-US" sz="1320" dirty="0">
                  <a:solidFill>
                    <a:srgbClr val="000000"/>
                  </a:solidFill>
                  <a:latin typeface="Times New Roman" pitchFamily="18" charset="0"/>
                  <a:cs typeface="Arial" pitchFamily="34" charset="0"/>
                </a:rPr>
                <a:t>tbeckett@nwfinancial.com</a:t>
              </a:r>
            </a:p>
            <a:p>
              <a:pPr defTabSz="1005840" eaLnBrk="1" hangingPunct="1"/>
              <a:r>
                <a:rPr lang="en-US" sz="1320" dirty="0">
                  <a:solidFill>
                    <a:srgbClr val="000000"/>
                  </a:solidFill>
                  <a:latin typeface="Times New Roman" pitchFamily="18" charset="0"/>
                  <a:cs typeface="Arial" pitchFamily="34" charset="0"/>
                </a:rPr>
                <a:t>Phone: 610-733-7030</a:t>
              </a:r>
            </a:p>
            <a:p>
              <a:pPr defTabSz="1005840" eaLnBrk="1" hangingPunct="1"/>
              <a:endParaRPr lang="en-US" sz="1320" b="0" dirty="0">
                <a:solidFill>
                  <a:srgbClr val="000000"/>
                </a:solidFill>
                <a:effectLst>
                  <a:outerShdw blurRad="38100" dist="38100" dir="2700000" algn="tl">
                    <a:srgbClr val="C0C0C0"/>
                  </a:outerShdw>
                </a:effectLst>
                <a:latin typeface="Times New Roman Bold" charset="0"/>
                <a:cs typeface="Arial" pitchFamily="34" charset="0"/>
              </a:endParaRPr>
            </a:p>
            <a:p>
              <a:pPr algn="l" defTabSz="1005840" eaLnBrk="1" hangingPunct="1"/>
              <a:r>
                <a:rPr lang="en-US" sz="1320" dirty="0">
                  <a:solidFill>
                    <a:srgbClr val="000000"/>
                  </a:solidFill>
                  <a:latin typeface="Times New Roman" pitchFamily="18" charset="0"/>
                  <a:cs typeface="Arial" pitchFamily="34" charset="0"/>
                </a:rPr>
                <a:t>	 </a:t>
              </a:r>
              <a:endParaRPr lang="en-US" sz="1980" b="0" dirty="0">
                <a:solidFill>
                  <a:schemeClr val="tx1"/>
                </a:solidFill>
                <a:latin typeface="Arial" pitchFamily="34" charset="0"/>
                <a:cs typeface="Arial" pitchFamily="34" charset="0"/>
              </a:endParaRPr>
            </a:p>
          </p:txBody>
        </p:sp>
        <p:sp>
          <p:nvSpPr>
            <p:cNvPr id="13" name="Text Box 4"/>
            <p:cNvSpPr txBox="1">
              <a:spLocks noChangeArrowheads="1"/>
            </p:cNvSpPr>
            <p:nvPr/>
          </p:nvSpPr>
          <p:spPr bwMode="auto">
            <a:xfrm>
              <a:off x="108642150" y="106527640"/>
              <a:ext cx="3086100" cy="285750"/>
            </a:xfrm>
            <a:prstGeom prst="rect">
              <a:avLst/>
            </a:prstGeom>
            <a:solidFill>
              <a:srgbClr val="035C27"/>
            </a:solidFill>
            <a:ln w="9525" algn="in">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40234" tIns="40234" rIns="40234" bIns="40234" numCol="1" anchor="t" anchorCtr="0" compatLnSpc="1">
              <a:prstTxWarp prst="textNoShape">
                <a:avLst/>
              </a:prstTxWarp>
            </a:bodyPr>
            <a:lstStyle/>
            <a:p>
              <a:pPr defTabSz="1005840" eaLnBrk="1" hangingPunct="1"/>
              <a:r>
                <a:rPr lang="en-US" sz="1540" u="sng" dirty="0">
                  <a:solidFill>
                    <a:srgbClr val="FFFFFF"/>
                  </a:solidFill>
                  <a:effectLst>
                    <a:outerShdw blurRad="38100" dist="38100" dir="2700000" algn="tl">
                      <a:srgbClr val="000000"/>
                    </a:outerShdw>
                  </a:effectLst>
                  <a:latin typeface="Times New Roman Bold" charset="0"/>
                  <a:cs typeface="Arial" pitchFamily="34" charset="0"/>
                </a:rPr>
                <a:t>Pennsylvania Office</a:t>
              </a:r>
              <a:endParaRPr lang="en-US" sz="1980" b="0" dirty="0">
                <a:solidFill>
                  <a:schemeClr val="tx1"/>
                </a:solidFill>
                <a:latin typeface="Arial" pitchFamily="34" charset="0"/>
                <a:cs typeface="Arial" pitchFamily="34" charset="0"/>
              </a:endParaRPr>
            </a:p>
          </p:txBody>
        </p:sp>
      </p:grpSp>
    </p:spTree>
    <p:extLst>
      <p:ext uri="{BB962C8B-B14F-4D97-AF65-F5344CB8AC3E}">
        <p14:creationId xmlns:p14="http://schemas.microsoft.com/office/powerpoint/2010/main" val="2990873209"/>
      </p:ext>
    </p:extLst>
  </p:cSld>
  <p:clrMapOvr>
    <a:masterClrMapping/>
  </p:clrMapOvr>
</p:sld>
</file>

<file path=ppt/theme/theme1.xml><?xml version="1.0" encoding="utf-8"?>
<a:theme xmlns:a="http://schemas.openxmlformats.org/drawingml/2006/main" name="2_Default Design">
  <a:themeElements>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5400" cap="flat" cmpd="sng" algn="ctr">
          <a:solidFill>
            <a:schemeClr val="tx1"/>
          </a:solidFill>
          <a:prstDash val="solid"/>
          <a:round/>
          <a:headEnd type="none" w="med" len="med"/>
          <a:tailEnd type="none" w="med" len="med"/>
        </a:ln>
        <a:effectLst>
          <a:outerShdw dist="71842" dir="2700000" algn="ctr" rotWithShape="0">
            <a:schemeClr val="folHlink">
              <a:alpha val="50000"/>
            </a:schemeClr>
          </a:outerShdw>
        </a:effectLst>
      </a:spPr>
      <a:bodyPr vert="horz" wrap="square" lIns="92075" tIns="46038" rIns="92075" bIns="46038" numCol="1" anchor="t" anchorCtr="0" compatLnSpc="1">
        <a:prstTxWarp prst="textNoShape">
          <a:avLst/>
        </a:prstTxWarp>
      </a:bodyPr>
      <a:lstStyle>
        <a:defPPr marL="0" marR="0" indent="230188" algn="l" defTabSz="911225" rtl="0" eaLnBrk="0" fontAlgn="base" latinLnBrk="0" hangingPunct="0">
          <a:lnSpc>
            <a:spcPct val="80000"/>
          </a:lnSpc>
          <a:spcBef>
            <a:spcPct val="20000"/>
          </a:spcBef>
          <a:spcAft>
            <a:spcPct val="0"/>
          </a:spcAft>
          <a:buClrTx/>
          <a:buSzTx/>
          <a:buFontTx/>
          <a:buChar char="•"/>
          <a:tabLst/>
          <a:defRPr kumimoji="0" lang="en-US" sz="1000" b="0" i="0" u="none" strike="noStrike" cap="none" normalizeH="0" baseline="0" smtClean="0">
            <a:ln>
              <a:noFill/>
            </a:ln>
            <a:solidFill>
              <a:schemeClr val="tx2"/>
            </a:solidFill>
            <a:effectLst/>
            <a:latin typeface="Georgia" pitchFamily="18" charset="0"/>
          </a:defRPr>
        </a:defPPr>
      </a:lstStyle>
    </a:spDef>
    <a:lnDef>
      <a:spPr bwMode="auto">
        <a:xfrm>
          <a:off x="0" y="0"/>
          <a:ext cx="1" cy="1"/>
        </a:xfrm>
        <a:custGeom>
          <a:avLst/>
          <a:gdLst/>
          <a:ahLst/>
          <a:cxnLst/>
          <a:rect l="0" t="0" r="0" b="0"/>
          <a:pathLst/>
        </a:custGeom>
        <a:noFill/>
        <a:ln w="25400" cap="flat" cmpd="sng" algn="ctr">
          <a:solidFill>
            <a:schemeClr val="tx1"/>
          </a:solidFill>
          <a:prstDash val="solid"/>
          <a:round/>
          <a:headEnd type="none" w="med" len="med"/>
          <a:tailEnd type="none" w="med" len="med"/>
        </a:ln>
        <a:effectLst>
          <a:outerShdw dist="71842" dir="2700000" algn="ctr" rotWithShape="0">
            <a:schemeClr val="folHlink">
              <a:alpha val="50000"/>
            </a:schemeClr>
          </a:outerShdw>
        </a:effectLst>
      </a:spPr>
      <a:bodyPr vert="horz" wrap="square" lIns="92075" tIns="46038" rIns="92075" bIns="46038" numCol="1" anchor="t" anchorCtr="0" compatLnSpc="1">
        <a:prstTxWarp prst="textNoShape">
          <a:avLst/>
        </a:prstTxWarp>
      </a:bodyPr>
      <a:lstStyle>
        <a:defPPr marL="0" marR="0" indent="230188" algn="l" defTabSz="911225" rtl="0" eaLnBrk="0" fontAlgn="base" latinLnBrk="0" hangingPunct="0">
          <a:lnSpc>
            <a:spcPct val="80000"/>
          </a:lnSpc>
          <a:spcBef>
            <a:spcPct val="20000"/>
          </a:spcBef>
          <a:spcAft>
            <a:spcPct val="0"/>
          </a:spcAft>
          <a:buClrTx/>
          <a:buSzTx/>
          <a:buFontTx/>
          <a:buChar char="•"/>
          <a:tabLst/>
          <a:defRPr kumimoji="0" lang="en-US" sz="1000" b="0" i="0" u="none" strike="noStrike" cap="none" normalizeH="0" baseline="0" smtClean="0">
            <a:ln>
              <a:noFill/>
            </a:ln>
            <a:solidFill>
              <a:schemeClr val="tx2"/>
            </a:solidFill>
            <a:effectLst/>
            <a:latin typeface="Georgia" pitchFamily="18" charset="0"/>
          </a:defRPr>
        </a:defPPr>
      </a:lstStyle>
    </a:lnDef>
  </a:objectDefaults>
  <a:extraClrSchemeLst>
    <a:extraClrScheme>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8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omment xmlns="bb9fc15e-2eae-4da1-a172-73393b34006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63E358DDDB4F540AB096E59CED5C6F2" ma:contentTypeVersion="11" ma:contentTypeDescription="Create a new document." ma:contentTypeScope="" ma:versionID="ff366829e9e36248ba1526dcdcbf9b44">
  <xsd:schema xmlns:xsd="http://www.w3.org/2001/XMLSchema" xmlns:xs="http://www.w3.org/2001/XMLSchema" xmlns:p="http://schemas.microsoft.com/office/2006/metadata/properties" xmlns:ns2="bb9fc15e-2eae-4da1-a172-73393b34006d" xmlns:ns3="7596671c-aa8f-437f-9884-885b536e89be" targetNamespace="http://schemas.microsoft.com/office/2006/metadata/properties" ma:root="true" ma:fieldsID="f8c34fccabb17ca664c394fbf6d289a6" ns2:_="" ns3:_="">
    <xsd:import namespace="bb9fc15e-2eae-4da1-a172-73393b34006d"/>
    <xsd:import namespace="7596671c-aa8f-437f-9884-885b536e89be"/>
    <xsd:element name="properties">
      <xsd:complexType>
        <xsd:sequence>
          <xsd:element name="documentManagement">
            <xsd:complexType>
              <xsd:all>
                <xsd:element ref="ns2:MediaServiceMetadata" minOccurs="0"/>
                <xsd:element ref="ns2:MediaServiceFastMetadata" minOccurs="0"/>
                <xsd:element ref="ns2:Comment"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9fc15e-2eae-4da1-a172-73393b3400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Comment" ma:index="10" nillable="true" ma:displayName="Comment" ma:internalName="Comment">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596671c-aa8f-437f-9884-885b536e89b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5828496-2F9F-40B1-B107-946DF983AA7C}">
  <ds:schemaRefs>
    <ds:schemaRef ds:uri="http://purl.org/dc/elements/1.1/"/>
    <ds:schemaRef ds:uri="http://schemas.microsoft.com/office/2006/metadata/properties"/>
    <ds:schemaRef ds:uri="http://schemas.microsoft.com/office/infopath/2007/PartnerControls"/>
    <ds:schemaRef ds:uri="7596671c-aa8f-437f-9884-885b536e89be"/>
    <ds:schemaRef ds:uri="http://purl.org/dc/terms/"/>
    <ds:schemaRef ds:uri="http://schemas.microsoft.com/office/2006/documentManagement/types"/>
    <ds:schemaRef ds:uri="http://schemas.openxmlformats.org/package/2006/metadata/core-properties"/>
    <ds:schemaRef ds:uri="bb9fc15e-2eae-4da1-a172-73393b34006d"/>
    <ds:schemaRef ds:uri="http://www.w3.org/XML/1998/namespace"/>
    <ds:schemaRef ds:uri="http://purl.org/dc/dcmitype/"/>
  </ds:schemaRefs>
</ds:datastoreItem>
</file>

<file path=customXml/itemProps2.xml><?xml version="1.0" encoding="utf-8"?>
<ds:datastoreItem xmlns:ds="http://schemas.openxmlformats.org/officeDocument/2006/customXml" ds:itemID="{42743904-F6CF-4C91-A4E4-86D86B30AB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9fc15e-2eae-4da1-a172-73393b34006d"/>
    <ds:schemaRef ds:uri="7596671c-aa8f-437f-9884-885b536e89b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E537BD8-5B46-423D-AE0C-A70B34416CD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38801</TotalTime>
  <Pages>50</Pages>
  <Words>1015</Words>
  <Application>Microsoft Office PowerPoint</Application>
  <PresentationFormat>Custom</PresentationFormat>
  <Paragraphs>95</Paragraphs>
  <Slides>8</Slides>
  <Notes>2</Notes>
  <HiddenSlides>0</HiddenSlides>
  <MMClips>0</MMClips>
  <ScaleCrop>false</ScaleCrop>
  <HeadingPairs>
    <vt:vector size="6" baseType="variant">
      <vt:variant>
        <vt:lpstr>Fonts Used</vt:lpstr>
      </vt:variant>
      <vt:variant>
        <vt:i4>11</vt:i4>
      </vt:variant>
      <vt:variant>
        <vt:lpstr>Theme</vt:lpstr>
      </vt:variant>
      <vt:variant>
        <vt:i4>3</vt:i4>
      </vt:variant>
      <vt:variant>
        <vt:lpstr>Slide Titles</vt:lpstr>
      </vt:variant>
      <vt:variant>
        <vt:i4>8</vt:i4>
      </vt:variant>
    </vt:vector>
  </HeadingPairs>
  <TitlesOfParts>
    <vt:vector size="22" baseType="lpstr">
      <vt:lpstr>Arial</vt:lpstr>
      <vt:lpstr>Book Antiqua</vt:lpstr>
      <vt:lpstr>Calibri</vt:lpstr>
      <vt:lpstr>Courier New</vt:lpstr>
      <vt:lpstr>Georgia</vt:lpstr>
      <vt:lpstr>Helvetica</vt:lpstr>
      <vt:lpstr>Symbol</vt:lpstr>
      <vt:lpstr>Times New Roman</vt:lpstr>
      <vt:lpstr>Times New Roman Bold</vt:lpstr>
      <vt:lpstr>Verdana</vt:lpstr>
      <vt:lpstr>Wingdings</vt:lpstr>
      <vt:lpstr>2_Default Design</vt:lpstr>
      <vt:lpstr>8_Custom Design</vt:lpstr>
      <vt:lpstr>1_Custom Design</vt:lpstr>
      <vt:lpstr>PowerPoint Presentation</vt:lpstr>
      <vt:lpstr>Certified Climate Bonds, Green Bonds</vt:lpstr>
      <vt:lpstr>Green Bonds</vt:lpstr>
      <vt:lpstr>Green Bonds Market</vt:lpstr>
      <vt:lpstr>PowerPoint Presentation</vt:lpstr>
      <vt:lpstr>PowerPoint Presentation</vt:lpstr>
      <vt:lpstr>Green Bonds Benefits</vt:lpstr>
      <vt:lpstr>PowerPoint Presentation</vt:lpstr>
    </vt:vector>
  </TitlesOfParts>
  <Company>George K. Baum &amp;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Products Memorandum</dc:title>
  <dc:subject>GKB Financial Services Corporation Products</dc:subject>
  <dc:creator>Mike Davis</dc:creator>
  <cp:lastModifiedBy>Tom Beckett</cp:lastModifiedBy>
  <cp:revision>1495</cp:revision>
  <cp:lastPrinted>2018-03-06T17:42:10Z</cp:lastPrinted>
  <dcterms:created xsi:type="dcterms:W3CDTF">2001-06-13T21:12:09Z</dcterms:created>
  <dcterms:modified xsi:type="dcterms:W3CDTF">2022-01-31T22:25:14Z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0x010100D63E358DDDB4F540AB096E59CED5C6F2</vt:lpwstr>
  </property>
</Properties>
</file>